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8.xml" ContentType="application/vnd.openxmlformats-officedocument.themeOverrid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778" r:id="rId3"/>
    <p:sldId id="763" r:id="rId4"/>
    <p:sldId id="796" r:id="rId5"/>
    <p:sldId id="790" r:id="rId6"/>
    <p:sldId id="793" r:id="rId7"/>
    <p:sldId id="791" r:id="rId8"/>
    <p:sldId id="786" r:id="rId9"/>
    <p:sldId id="787" r:id="rId10"/>
    <p:sldId id="788" r:id="rId11"/>
    <p:sldId id="792" r:id="rId12"/>
    <p:sldId id="789" r:id="rId13"/>
    <p:sldId id="768" r:id="rId14"/>
    <p:sldId id="730" r:id="rId15"/>
    <p:sldId id="795" r:id="rId16"/>
    <p:sldId id="794" r:id="rId17"/>
    <p:sldId id="767" r:id="rId18"/>
    <p:sldId id="797" r:id="rId19"/>
    <p:sldId id="328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fula W. Longa" initials="KWL" lastIdx="2" clrIdx="0"/>
  <p:cmAuthor id="1" name="Francis Chipimo" initials="FC" lastIdx="11" clrIdx="1">
    <p:extLst>
      <p:ext uri="{19B8F6BF-5375-455C-9EA6-DF929625EA0E}">
        <p15:presenceInfo xmlns:p15="http://schemas.microsoft.com/office/powerpoint/2012/main" userId="Francis Chipimo" providerId="None"/>
      </p:ext>
    </p:extLst>
  </p:cmAuthor>
  <p:cmAuthor id="2" name="Chungu Kapembwa" initials="CK" lastIdx="2" clrIdx="2">
    <p:extLst>
      <p:ext uri="{19B8F6BF-5375-455C-9EA6-DF929625EA0E}">
        <p15:presenceInfo xmlns:p15="http://schemas.microsoft.com/office/powerpoint/2012/main" userId="S-1-5-21-1910597300-1173438170-5522801-75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FF6600"/>
    <a:srgbClr val="66FFFF"/>
    <a:srgbClr val="198B13"/>
    <a:srgbClr val="696969"/>
    <a:srgbClr val="9999FF"/>
    <a:srgbClr val="FFDDDD"/>
    <a:srgbClr val="F1D10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94" autoAdjust="0"/>
  </p:normalViewPr>
  <p:slideViewPr>
    <p:cSldViewPr>
      <p:cViewPr varScale="1">
        <p:scale>
          <a:sx n="88" d="100"/>
          <a:sy n="88" d="100"/>
        </p:scale>
        <p:origin x="165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nsumbu\ECON$\MACROECONOMIC%20ANALYSIS%20DIVISION\ADHOC\2019\Spring%20Meetings-Governors%20Presentation\charts%20powerpoint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nsumbu\ECON$\MACROECONOMIC%20ANALYSIS%20DIVISION\ADHOC\2019\Spring%20Meetings-Governors%20Presentation\Fiscal%20Outloo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nsumbu\ECON$\MACROECONOMIC%20ANALYSIS%20DIVISION\ADHOC\2019\Spring%20Meetings-Governors%20Presentation\Inflatio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sumbu\ECON$\MACROECONOMIC%20ANALYSIS%20DIVISION\ADHOC\2019\Spring%20Meetings-Governors%20Presentation\Copy%20of%20MDR%202MasterCopyOperations%20Rev.xlsx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nsumbu\ECON$\MACROECONOMIC%20ANALYSIS%20DIVISION\ADHOC\2019\Spring%20Meetings-Governors%20Presentation\Prudence-Final\charts%20powerpoint.xlsx" TargetMode="External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wphiri\Desktop\Copy%20of%20Monetary%20Analysis%20Framework%202018.xls" TargetMode="External"/><Relationship Id="rId1" Type="http://schemas.openxmlformats.org/officeDocument/2006/relationships/themeOverride" Target="../theme/themeOverrid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nsumbu\ECON$\MACROECONOMIC%20ANALYSIS%20DIVISION\ADHOC\2019\Spring%20Meetings-Governors%20Presentation\Supply%20and%20Demand%20of%20For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gdp!$C$2</c:f>
              <c:strCache>
                <c:ptCount val="1"/>
                <c:pt idx="0">
                  <c:v>Real GDP Growth (%)</c:v>
                </c:pt>
              </c:strCache>
            </c:strRef>
          </c:tx>
          <c:spPr>
            <a:ln w="349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gdp!$B$3:$B$11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2018P</c:v>
                </c:pt>
              </c:strCache>
            </c:strRef>
          </c:cat>
          <c:val>
            <c:numRef>
              <c:f>gdp!$C$3:$C$11</c:f>
              <c:numCache>
                <c:formatCode>0.0</c:formatCode>
                <c:ptCount val="9"/>
                <c:pt idx="0" formatCode="General">
                  <c:v>10.3</c:v>
                </c:pt>
                <c:pt idx="1">
                  <c:v>5.6</c:v>
                </c:pt>
                <c:pt idx="2">
                  <c:v>7.6</c:v>
                </c:pt>
                <c:pt idx="3">
                  <c:v>5.0999999999999996</c:v>
                </c:pt>
                <c:pt idx="4">
                  <c:v>4.6916037061889959</c:v>
                </c:pt>
                <c:pt idx="5">
                  <c:v>2.9241092640804656</c:v>
                </c:pt>
                <c:pt idx="6">
                  <c:v>3.7523623984881072</c:v>
                </c:pt>
                <c:pt idx="7">
                  <c:v>3.4</c:v>
                </c:pt>
                <c:pt idx="8" formatCode="General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19-404E-B401-4770CB73F1C5}"/>
            </c:ext>
          </c:extLst>
        </c:ser>
        <c:ser>
          <c:idx val="1"/>
          <c:order val="1"/>
          <c:tx>
            <c:strRef>
              <c:f>gdp!$D$2</c:f>
              <c:strCache>
                <c:ptCount val="1"/>
                <c:pt idx="0">
                  <c:v>GDP Growth Projection (%)</c:v>
                </c:pt>
              </c:strCache>
            </c:strRef>
          </c:tx>
          <c:spPr>
            <a:ln w="254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gdp!$B$3:$B$11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2018P</c:v>
                </c:pt>
              </c:strCache>
            </c:strRef>
          </c:cat>
          <c:val>
            <c:numRef>
              <c:f>gdp!$D$3:$D$11</c:f>
              <c:numCache>
                <c:formatCode>General</c:formatCode>
                <c:ptCount val="9"/>
                <c:pt idx="8" formatCode="0.0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19-404E-B401-4770CB73F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006928"/>
        <c:axId val="452006272"/>
      </c:lineChart>
      <c:catAx>
        <c:axId val="4520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452006272"/>
        <c:crosses val="autoZero"/>
        <c:auto val="1"/>
        <c:lblAlgn val="ctr"/>
        <c:lblOffset val="100"/>
        <c:noMultiLvlLbl val="0"/>
      </c:catAx>
      <c:valAx>
        <c:axId val="45200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C5D1D7"/>
          </a:solidFill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45200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Foreign</a:t>
            </a:r>
            <a:r>
              <a:rPr lang="en-US" b="1" baseline="0" dirty="0"/>
              <a:t> </a:t>
            </a:r>
            <a:r>
              <a:rPr lang="en-US" b="1" dirty="0"/>
              <a:t>Inflows</a:t>
            </a:r>
            <a:r>
              <a:rPr lang="en-US" b="1" baseline="0" dirty="0"/>
              <a:t> into Zambian Govt. Securities 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'Foreign Flows into Gvt Securiti'!$E$1</c:f>
              <c:strCache>
                <c:ptCount val="1"/>
                <c:pt idx="0">
                  <c:v>Foreign TBills flows (USD Mns)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'Foreign Flows into Gvt Securiti'!$A$2:$A$101</c:f>
              <c:numCache>
                <c:formatCode>[$-409]mmm\-yy;@</c:formatCode>
                <c:ptCount val="100"/>
                <c:pt idx="0">
                  <c:v>40513</c:v>
                </c:pt>
                <c:pt idx="1">
                  <c:v>40544</c:v>
                </c:pt>
                <c:pt idx="2">
                  <c:v>40575</c:v>
                </c:pt>
                <c:pt idx="3">
                  <c:v>40603</c:v>
                </c:pt>
                <c:pt idx="4">
                  <c:v>40634</c:v>
                </c:pt>
                <c:pt idx="5">
                  <c:v>40664</c:v>
                </c:pt>
                <c:pt idx="6">
                  <c:v>40695</c:v>
                </c:pt>
                <c:pt idx="7">
                  <c:v>40725</c:v>
                </c:pt>
                <c:pt idx="8">
                  <c:v>40756</c:v>
                </c:pt>
                <c:pt idx="9">
                  <c:v>40787</c:v>
                </c:pt>
                <c:pt idx="10">
                  <c:v>40817</c:v>
                </c:pt>
                <c:pt idx="11">
                  <c:v>40848</c:v>
                </c:pt>
                <c:pt idx="12">
                  <c:v>40878</c:v>
                </c:pt>
                <c:pt idx="13">
                  <c:v>40909</c:v>
                </c:pt>
                <c:pt idx="14">
                  <c:v>40940</c:v>
                </c:pt>
                <c:pt idx="15">
                  <c:v>40969</c:v>
                </c:pt>
                <c:pt idx="16">
                  <c:v>41000</c:v>
                </c:pt>
                <c:pt idx="17">
                  <c:v>41030</c:v>
                </c:pt>
                <c:pt idx="18">
                  <c:v>41061</c:v>
                </c:pt>
                <c:pt idx="19">
                  <c:v>41091</c:v>
                </c:pt>
                <c:pt idx="20">
                  <c:v>41122</c:v>
                </c:pt>
                <c:pt idx="21">
                  <c:v>41153</c:v>
                </c:pt>
                <c:pt idx="22">
                  <c:v>41183</c:v>
                </c:pt>
                <c:pt idx="23">
                  <c:v>41214</c:v>
                </c:pt>
                <c:pt idx="24">
                  <c:v>41244</c:v>
                </c:pt>
                <c:pt idx="25">
                  <c:v>41275</c:v>
                </c:pt>
                <c:pt idx="26">
                  <c:v>41306</c:v>
                </c:pt>
                <c:pt idx="27">
                  <c:v>41334</c:v>
                </c:pt>
                <c:pt idx="28">
                  <c:v>41365</c:v>
                </c:pt>
                <c:pt idx="29">
                  <c:v>41395</c:v>
                </c:pt>
                <c:pt idx="30">
                  <c:v>41426</c:v>
                </c:pt>
                <c:pt idx="31">
                  <c:v>41456</c:v>
                </c:pt>
                <c:pt idx="32">
                  <c:v>41487</c:v>
                </c:pt>
                <c:pt idx="33">
                  <c:v>41518</c:v>
                </c:pt>
                <c:pt idx="34">
                  <c:v>41548</c:v>
                </c:pt>
                <c:pt idx="35">
                  <c:v>41579</c:v>
                </c:pt>
                <c:pt idx="36">
                  <c:v>41609</c:v>
                </c:pt>
                <c:pt idx="37">
                  <c:v>41640</c:v>
                </c:pt>
                <c:pt idx="38">
                  <c:v>41671</c:v>
                </c:pt>
                <c:pt idx="39">
                  <c:v>41699</c:v>
                </c:pt>
                <c:pt idx="40">
                  <c:v>41730</c:v>
                </c:pt>
                <c:pt idx="41">
                  <c:v>41760</c:v>
                </c:pt>
                <c:pt idx="42">
                  <c:v>41791</c:v>
                </c:pt>
                <c:pt idx="43">
                  <c:v>41821</c:v>
                </c:pt>
                <c:pt idx="44">
                  <c:v>41852</c:v>
                </c:pt>
                <c:pt idx="45">
                  <c:v>41883</c:v>
                </c:pt>
                <c:pt idx="46">
                  <c:v>41913</c:v>
                </c:pt>
                <c:pt idx="47">
                  <c:v>41944</c:v>
                </c:pt>
                <c:pt idx="48">
                  <c:v>41974</c:v>
                </c:pt>
                <c:pt idx="49">
                  <c:v>42005</c:v>
                </c:pt>
                <c:pt idx="50">
                  <c:v>42036</c:v>
                </c:pt>
                <c:pt idx="51">
                  <c:v>42064</c:v>
                </c:pt>
                <c:pt idx="52">
                  <c:v>42095</c:v>
                </c:pt>
                <c:pt idx="53">
                  <c:v>42125</c:v>
                </c:pt>
                <c:pt idx="54">
                  <c:v>42156</c:v>
                </c:pt>
                <c:pt idx="55">
                  <c:v>42186</c:v>
                </c:pt>
                <c:pt idx="56">
                  <c:v>42217</c:v>
                </c:pt>
                <c:pt idx="57">
                  <c:v>42248</c:v>
                </c:pt>
                <c:pt idx="58">
                  <c:v>42278</c:v>
                </c:pt>
                <c:pt idx="59">
                  <c:v>42309</c:v>
                </c:pt>
                <c:pt idx="60">
                  <c:v>42339</c:v>
                </c:pt>
                <c:pt idx="61">
                  <c:v>42370</c:v>
                </c:pt>
                <c:pt idx="62">
                  <c:v>42401</c:v>
                </c:pt>
                <c:pt idx="63">
                  <c:v>42430</c:v>
                </c:pt>
                <c:pt idx="64">
                  <c:v>42461</c:v>
                </c:pt>
                <c:pt idx="65">
                  <c:v>42491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42736</c:v>
                </c:pt>
                <c:pt idx="74">
                  <c:v>42767</c:v>
                </c:pt>
                <c:pt idx="75">
                  <c:v>42795</c:v>
                </c:pt>
                <c:pt idx="76">
                  <c:v>42826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43070</c:v>
                </c:pt>
                <c:pt idx="85">
                  <c:v>43101</c:v>
                </c:pt>
                <c:pt idx="86">
                  <c:v>43132</c:v>
                </c:pt>
                <c:pt idx="87">
                  <c:v>43160</c:v>
                </c:pt>
                <c:pt idx="88">
                  <c:v>43191</c:v>
                </c:pt>
                <c:pt idx="89">
                  <c:v>43221</c:v>
                </c:pt>
                <c:pt idx="90">
                  <c:v>43252</c:v>
                </c:pt>
                <c:pt idx="91">
                  <c:v>43282</c:v>
                </c:pt>
                <c:pt idx="92">
                  <c:v>43313</c:v>
                </c:pt>
                <c:pt idx="93">
                  <c:v>43344</c:v>
                </c:pt>
                <c:pt idx="94">
                  <c:v>43374</c:v>
                </c:pt>
                <c:pt idx="95">
                  <c:v>43405</c:v>
                </c:pt>
                <c:pt idx="96">
                  <c:v>43435</c:v>
                </c:pt>
                <c:pt idx="97">
                  <c:v>43466</c:v>
                </c:pt>
                <c:pt idx="98">
                  <c:v>43497</c:v>
                </c:pt>
                <c:pt idx="99">
                  <c:v>43525</c:v>
                </c:pt>
              </c:numCache>
            </c:numRef>
          </c:cat>
          <c:val>
            <c:numRef>
              <c:f>'Foreign Flows into Gvt Securiti'!$E$2:$E$101</c:f>
              <c:numCache>
                <c:formatCode>0.0</c:formatCode>
                <c:ptCount val="100"/>
                <c:pt idx="1">
                  <c:v>20.083298502203135</c:v>
                </c:pt>
                <c:pt idx="2">
                  <c:v>12.590947316292031</c:v>
                </c:pt>
                <c:pt idx="3">
                  <c:v>34.93490231447069</c:v>
                </c:pt>
                <c:pt idx="4">
                  <c:v>-3.9636083658375867</c:v>
                </c:pt>
                <c:pt idx="5">
                  <c:v>-6.8621536378395263</c:v>
                </c:pt>
                <c:pt idx="6">
                  <c:v>-5.1489121303596619</c:v>
                </c:pt>
                <c:pt idx="7">
                  <c:v>16.348039741660244</c:v>
                </c:pt>
                <c:pt idx="8">
                  <c:v>-6.2223211392049507</c:v>
                </c:pt>
                <c:pt idx="9">
                  <c:v>-4.8123765532230607</c:v>
                </c:pt>
                <c:pt idx="10">
                  <c:v>-23.284468753943628</c:v>
                </c:pt>
                <c:pt idx="11">
                  <c:v>-10.525718987641227</c:v>
                </c:pt>
                <c:pt idx="12">
                  <c:v>-33.095284189023729</c:v>
                </c:pt>
                <c:pt idx="13">
                  <c:v>-30.816510442574838</c:v>
                </c:pt>
                <c:pt idx="14">
                  <c:v>-1.3095008983928196</c:v>
                </c:pt>
                <c:pt idx="15">
                  <c:v>-28.658855544369352</c:v>
                </c:pt>
                <c:pt idx="16">
                  <c:v>-3.0163041821942684</c:v>
                </c:pt>
                <c:pt idx="17">
                  <c:v>0.82721241490856201</c:v>
                </c:pt>
                <c:pt idx="18">
                  <c:v>-11.922946074138057</c:v>
                </c:pt>
                <c:pt idx="19">
                  <c:v>-2.2915535200464952</c:v>
                </c:pt>
                <c:pt idx="20">
                  <c:v>22.626966566452577</c:v>
                </c:pt>
                <c:pt idx="21">
                  <c:v>25.573895666736803</c:v>
                </c:pt>
                <c:pt idx="22">
                  <c:v>40.290275267703734</c:v>
                </c:pt>
                <c:pt idx="23">
                  <c:v>32.403669710576168</c:v>
                </c:pt>
                <c:pt idx="24">
                  <c:v>8.8796390341514098</c:v>
                </c:pt>
                <c:pt idx="25">
                  <c:v>-10.336383203957269</c:v>
                </c:pt>
                <c:pt idx="26">
                  <c:v>3.9199146591492706</c:v>
                </c:pt>
                <c:pt idx="27">
                  <c:v>48.288050062130992</c:v>
                </c:pt>
                <c:pt idx="28">
                  <c:v>-1.3935363566762362</c:v>
                </c:pt>
                <c:pt idx="29">
                  <c:v>19.615365563590899</c:v>
                </c:pt>
                <c:pt idx="30">
                  <c:v>-5.0019752331091638</c:v>
                </c:pt>
                <c:pt idx="31">
                  <c:v>-16.751176039995386</c:v>
                </c:pt>
                <c:pt idx="32">
                  <c:v>32.416024790732337</c:v>
                </c:pt>
                <c:pt idx="33">
                  <c:v>26.993125987767257</c:v>
                </c:pt>
                <c:pt idx="34">
                  <c:v>-36.428232446198763</c:v>
                </c:pt>
                <c:pt idx="35">
                  <c:v>-29.4293026410339</c:v>
                </c:pt>
                <c:pt idx="36">
                  <c:v>0.34508176173960692</c:v>
                </c:pt>
                <c:pt idx="37">
                  <c:v>16.206613521196374</c:v>
                </c:pt>
                <c:pt idx="38">
                  <c:v>-10.417410350744774</c:v>
                </c:pt>
                <c:pt idx="39">
                  <c:v>-41.003025337705225</c:v>
                </c:pt>
                <c:pt idx="40">
                  <c:v>5.2482323305930265</c:v>
                </c:pt>
                <c:pt idx="41">
                  <c:v>6.9548910297381497</c:v>
                </c:pt>
                <c:pt idx="42">
                  <c:v>155.68199963797167</c:v>
                </c:pt>
                <c:pt idx="43">
                  <c:v>-53.810800794210309</c:v>
                </c:pt>
                <c:pt idx="44">
                  <c:v>-51.978378943704797</c:v>
                </c:pt>
                <c:pt idx="45">
                  <c:v>65.006188056371798</c:v>
                </c:pt>
                <c:pt idx="46">
                  <c:v>-22.420343961617135</c:v>
                </c:pt>
                <c:pt idx="47">
                  <c:v>-15.032869268071437</c:v>
                </c:pt>
                <c:pt idx="48">
                  <c:v>9.669321994661118</c:v>
                </c:pt>
                <c:pt idx="49">
                  <c:v>-40.631313663578226</c:v>
                </c:pt>
                <c:pt idx="50">
                  <c:v>-26.752760164207928</c:v>
                </c:pt>
                <c:pt idx="51">
                  <c:v>-8.5528234423065612</c:v>
                </c:pt>
                <c:pt idx="52">
                  <c:v>-10.895691363652134</c:v>
                </c:pt>
                <c:pt idx="53">
                  <c:v>50.673021313065192</c:v>
                </c:pt>
                <c:pt idx="54">
                  <c:v>-41.000111085971497</c:v>
                </c:pt>
                <c:pt idx="55">
                  <c:v>-17.236268509368671</c:v>
                </c:pt>
                <c:pt idx="56">
                  <c:v>-51.940048038674931</c:v>
                </c:pt>
                <c:pt idx="57">
                  <c:v>-22.229868121492672</c:v>
                </c:pt>
                <c:pt idx="58">
                  <c:v>-6.6989544912483439</c:v>
                </c:pt>
                <c:pt idx="59">
                  <c:v>3.4002220593506252</c:v>
                </c:pt>
                <c:pt idx="60">
                  <c:v>-4.4259942863976534</c:v>
                </c:pt>
                <c:pt idx="61">
                  <c:v>-10.531936854762286</c:v>
                </c:pt>
                <c:pt idx="62">
                  <c:v>-3.6669630339524204</c:v>
                </c:pt>
                <c:pt idx="63">
                  <c:v>-3.8886944371016554</c:v>
                </c:pt>
                <c:pt idx="64">
                  <c:v>-18.016820111493494</c:v>
                </c:pt>
                <c:pt idx="65">
                  <c:v>-29.242598860357894</c:v>
                </c:pt>
                <c:pt idx="66">
                  <c:v>5.1420763073196651E-2</c:v>
                </c:pt>
                <c:pt idx="67">
                  <c:v>8.5064147494408049E-2</c:v>
                </c:pt>
                <c:pt idx="68">
                  <c:v>5.9666356977954447</c:v>
                </c:pt>
                <c:pt idx="69">
                  <c:v>0.13885256913145305</c:v>
                </c:pt>
                <c:pt idx="70">
                  <c:v>-9.6660661429822881E-2</c:v>
                </c:pt>
                <c:pt idx="71">
                  <c:v>-5.1463979952532215</c:v>
                </c:pt>
                <c:pt idx="72">
                  <c:v>7.2601856270297471E-2</c:v>
                </c:pt>
                <c:pt idx="73">
                  <c:v>-1.2040451477193375</c:v>
                </c:pt>
                <c:pt idx="74">
                  <c:v>1.1780974012147061E-2</c:v>
                </c:pt>
                <c:pt idx="75">
                  <c:v>3.30323486286271</c:v>
                </c:pt>
                <c:pt idx="76">
                  <c:v>-5.0923492623907052E-2</c:v>
                </c:pt>
                <c:pt idx="77">
                  <c:v>0.11604268794559225</c:v>
                </c:pt>
                <c:pt idx="78">
                  <c:v>5.542702868215077E-2</c:v>
                </c:pt>
                <c:pt idx="79">
                  <c:v>-0.11300441213187984</c:v>
                </c:pt>
                <c:pt idx="80">
                  <c:v>-1.1430593024392408</c:v>
                </c:pt>
                <c:pt idx="81">
                  <c:v>-0.10075104780962363</c:v>
                </c:pt>
                <c:pt idx="82">
                  <c:v>-9.5503602793503894E-2</c:v>
                </c:pt>
                <c:pt idx="83">
                  <c:v>-2.9189090577396701</c:v>
                </c:pt>
                <c:pt idx="84">
                  <c:v>0</c:v>
                </c:pt>
                <c:pt idx="85">
                  <c:v>3.2350091437004718</c:v>
                </c:pt>
                <c:pt idx="86">
                  <c:v>-4.3532851890493163E-3</c:v>
                </c:pt>
                <c:pt idx="87">
                  <c:v>0.22053147658092564</c:v>
                </c:pt>
                <c:pt idx="88">
                  <c:v>2.8483417072938377</c:v>
                </c:pt>
                <c:pt idx="89">
                  <c:v>-0.23065531089392177</c:v>
                </c:pt>
                <c:pt idx="90">
                  <c:v>0.23177630566766982</c:v>
                </c:pt>
                <c:pt idx="91">
                  <c:v>-0.65382788339115283</c:v>
                </c:pt>
                <c:pt idx="92">
                  <c:v>-0.52587104373602678</c:v>
                </c:pt>
                <c:pt idx="93">
                  <c:v>-1.0537378293363266</c:v>
                </c:pt>
                <c:pt idx="94">
                  <c:v>0.2336778322581603</c:v>
                </c:pt>
                <c:pt idx="95">
                  <c:v>-8.8267921509840086E-2</c:v>
                </c:pt>
                <c:pt idx="96">
                  <c:v>-4.4162104952860659E-4</c:v>
                </c:pt>
                <c:pt idx="97">
                  <c:v>-1.6222118682004756</c:v>
                </c:pt>
                <c:pt idx="98">
                  <c:v>-2.2075402385238974E-2</c:v>
                </c:pt>
                <c:pt idx="99">
                  <c:v>-2.5678942998095047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4F-4114-A8D5-56D70F10A82B}"/>
            </c:ext>
          </c:extLst>
        </c:ser>
        <c:ser>
          <c:idx val="4"/>
          <c:order val="1"/>
          <c:tx>
            <c:strRef>
              <c:f>'Foreign Flows into Gvt Securiti'!$F$1</c:f>
              <c:strCache>
                <c:ptCount val="1"/>
                <c:pt idx="0">
                  <c:v>Foreign Bond flows (USD Mns)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'Foreign Flows into Gvt Securiti'!$A$2:$A$101</c:f>
              <c:numCache>
                <c:formatCode>[$-409]mmm\-yy;@</c:formatCode>
                <c:ptCount val="100"/>
                <c:pt idx="0">
                  <c:v>40513</c:v>
                </c:pt>
                <c:pt idx="1">
                  <c:v>40544</c:v>
                </c:pt>
                <c:pt idx="2">
                  <c:v>40575</c:v>
                </c:pt>
                <c:pt idx="3">
                  <c:v>40603</c:v>
                </c:pt>
                <c:pt idx="4">
                  <c:v>40634</c:v>
                </c:pt>
                <c:pt idx="5">
                  <c:v>40664</c:v>
                </c:pt>
                <c:pt idx="6">
                  <c:v>40695</c:v>
                </c:pt>
                <c:pt idx="7">
                  <c:v>40725</c:v>
                </c:pt>
                <c:pt idx="8">
                  <c:v>40756</c:v>
                </c:pt>
                <c:pt idx="9">
                  <c:v>40787</c:v>
                </c:pt>
                <c:pt idx="10">
                  <c:v>40817</c:v>
                </c:pt>
                <c:pt idx="11">
                  <c:v>40848</c:v>
                </c:pt>
                <c:pt idx="12">
                  <c:v>40878</c:v>
                </c:pt>
                <c:pt idx="13">
                  <c:v>40909</c:v>
                </c:pt>
                <c:pt idx="14">
                  <c:v>40940</c:v>
                </c:pt>
                <c:pt idx="15">
                  <c:v>40969</c:v>
                </c:pt>
                <c:pt idx="16">
                  <c:v>41000</c:v>
                </c:pt>
                <c:pt idx="17">
                  <c:v>41030</c:v>
                </c:pt>
                <c:pt idx="18">
                  <c:v>41061</c:v>
                </c:pt>
                <c:pt idx="19">
                  <c:v>41091</c:v>
                </c:pt>
                <c:pt idx="20">
                  <c:v>41122</c:v>
                </c:pt>
                <c:pt idx="21">
                  <c:v>41153</c:v>
                </c:pt>
                <c:pt idx="22">
                  <c:v>41183</c:v>
                </c:pt>
                <c:pt idx="23">
                  <c:v>41214</c:v>
                </c:pt>
                <c:pt idx="24">
                  <c:v>41244</c:v>
                </c:pt>
                <c:pt idx="25">
                  <c:v>41275</c:v>
                </c:pt>
                <c:pt idx="26">
                  <c:v>41306</c:v>
                </c:pt>
                <c:pt idx="27">
                  <c:v>41334</c:v>
                </c:pt>
                <c:pt idx="28">
                  <c:v>41365</c:v>
                </c:pt>
                <c:pt idx="29">
                  <c:v>41395</c:v>
                </c:pt>
                <c:pt idx="30">
                  <c:v>41426</c:v>
                </c:pt>
                <c:pt idx="31">
                  <c:v>41456</c:v>
                </c:pt>
                <c:pt idx="32">
                  <c:v>41487</c:v>
                </c:pt>
                <c:pt idx="33">
                  <c:v>41518</c:v>
                </c:pt>
                <c:pt idx="34">
                  <c:v>41548</c:v>
                </c:pt>
                <c:pt idx="35">
                  <c:v>41579</c:v>
                </c:pt>
                <c:pt idx="36">
                  <c:v>41609</c:v>
                </c:pt>
                <c:pt idx="37">
                  <c:v>41640</c:v>
                </c:pt>
                <c:pt idx="38">
                  <c:v>41671</c:v>
                </c:pt>
                <c:pt idx="39">
                  <c:v>41699</c:v>
                </c:pt>
                <c:pt idx="40">
                  <c:v>41730</c:v>
                </c:pt>
                <c:pt idx="41">
                  <c:v>41760</c:v>
                </c:pt>
                <c:pt idx="42">
                  <c:v>41791</c:v>
                </c:pt>
                <c:pt idx="43">
                  <c:v>41821</c:v>
                </c:pt>
                <c:pt idx="44">
                  <c:v>41852</c:v>
                </c:pt>
                <c:pt idx="45">
                  <c:v>41883</c:v>
                </c:pt>
                <c:pt idx="46">
                  <c:v>41913</c:v>
                </c:pt>
                <c:pt idx="47">
                  <c:v>41944</c:v>
                </c:pt>
                <c:pt idx="48">
                  <c:v>41974</c:v>
                </c:pt>
                <c:pt idx="49">
                  <c:v>42005</c:v>
                </c:pt>
                <c:pt idx="50">
                  <c:v>42036</c:v>
                </c:pt>
                <c:pt idx="51">
                  <c:v>42064</c:v>
                </c:pt>
                <c:pt idx="52">
                  <c:v>42095</c:v>
                </c:pt>
                <c:pt idx="53">
                  <c:v>42125</c:v>
                </c:pt>
                <c:pt idx="54">
                  <c:v>42156</c:v>
                </c:pt>
                <c:pt idx="55">
                  <c:v>42186</c:v>
                </c:pt>
                <c:pt idx="56">
                  <c:v>42217</c:v>
                </c:pt>
                <c:pt idx="57">
                  <c:v>42248</c:v>
                </c:pt>
                <c:pt idx="58">
                  <c:v>42278</c:v>
                </c:pt>
                <c:pt idx="59">
                  <c:v>42309</c:v>
                </c:pt>
                <c:pt idx="60">
                  <c:v>42339</c:v>
                </c:pt>
                <c:pt idx="61">
                  <c:v>42370</c:v>
                </c:pt>
                <c:pt idx="62">
                  <c:v>42401</c:v>
                </c:pt>
                <c:pt idx="63">
                  <c:v>42430</c:v>
                </c:pt>
                <c:pt idx="64">
                  <c:v>42461</c:v>
                </c:pt>
                <c:pt idx="65">
                  <c:v>42491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42736</c:v>
                </c:pt>
                <c:pt idx="74">
                  <c:v>42767</c:v>
                </c:pt>
                <c:pt idx="75">
                  <c:v>42795</c:v>
                </c:pt>
                <c:pt idx="76">
                  <c:v>42826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43070</c:v>
                </c:pt>
                <c:pt idx="85">
                  <c:v>43101</c:v>
                </c:pt>
                <c:pt idx="86">
                  <c:v>43132</c:v>
                </c:pt>
                <c:pt idx="87">
                  <c:v>43160</c:v>
                </c:pt>
                <c:pt idx="88">
                  <c:v>43191</c:v>
                </c:pt>
                <c:pt idx="89">
                  <c:v>43221</c:v>
                </c:pt>
                <c:pt idx="90">
                  <c:v>43252</c:v>
                </c:pt>
                <c:pt idx="91">
                  <c:v>43282</c:v>
                </c:pt>
                <c:pt idx="92">
                  <c:v>43313</c:v>
                </c:pt>
                <c:pt idx="93">
                  <c:v>43344</c:v>
                </c:pt>
                <c:pt idx="94">
                  <c:v>43374</c:v>
                </c:pt>
                <c:pt idx="95">
                  <c:v>43405</c:v>
                </c:pt>
                <c:pt idx="96">
                  <c:v>43435</c:v>
                </c:pt>
                <c:pt idx="97">
                  <c:v>43466</c:v>
                </c:pt>
                <c:pt idx="98">
                  <c:v>43497</c:v>
                </c:pt>
                <c:pt idx="99">
                  <c:v>43525</c:v>
                </c:pt>
              </c:numCache>
            </c:numRef>
          </c:cat>
          <c:val>
            <c:numRef>
              <c:f>'Foreign Flows into Gvt Securiti'!$F$2:$F$101</c:f>
              <c:numCache>
                <c:formatCode>0.0</c:formatCode>
                <c:ptCount val="100"/>
                <c:pt idx="1">
                  <c:v>1.8472986193479635</c:v>
                </c:pt>
                <c:pt idx="2">
                  <c:v>8.2666196159375787</c:v>
                </c:pt>
                <c:pt idx="3">
                  <c:v>-3.1635083624271445</c:v>
                </c:pt>
                <c:pt idx="4">
                  <c:v>7.9273688176940951</c:v>
                </c:pt>
                <c:pt idx="5">
                  <c:v>-0.40391625099678663</c:v>
                </c:pt>
                <c:pt idx="6">
                  <c:v>0.21779516486508754</c:v>
                </c:pt>
                <c:pt idx="7">
                  <c:v>-0.16477200007458492</c:v>
                </c:pt>
                <c:pt idx="8">
                  <c:v>-3.7320416717008271</c:v>
                </c:pt>
                <c:pt idx="9">
                  <c:v>5.0479055184799577</c:v>
                </c:pt>
                <c:pt idx="10">
                  <c:v>2.3236125723930741</c:v>
                </c:pt>
                <c:pt idx="11">
                  <c:v>-0.8692632057346259</c:v>
                </c:pt>
                <c:pt idx="12">
                  <c:v>1.7911005932063304</c:v>
                </c:pt>
                <c:pt idx="13">
                  <c:v>-3.1964003457517265E-2</c:v>
                </c:pt>
                <c:pt idx="14">
                  <c:v>-1.0356761999395871</c:v>
                </c:pt>
                <c:pt idx="15">
                  <c:v>-1.6303340617858666</c:v>
                </c:pt>
                <c:pt idx="16">
                  <c:v>-2.1795331464950181</c:v>
                </c:pt>
                <c:pt idx="17">
                  <c:v>5.5982091582066502</c:v>
                </c:pt>
                <c:pt idx="18">
                  <c:v>-1.8573097232841675</c:v>
                </c:pt>
                <c:pt idx="19">
                  <c:v>1.4511915886192597</c:v>
                </c:pt>
                <c:pt idx="20">
                  <c:v>-2.1538310270884793</c:v>
                </c:pt>
                <c:pt idx="21">
                  <c:v>0.28323170784691598</c:v>
                </c:pt>
                <c:pt idx="22">
                  <c:v>-6.2878111008913606</c:v>
                </c:pt>
                <c:pt idx="23">
                  <c:v>-0.27616886945813945</c:v>
                </c:pt>
                <c:pt idx="24">
                  <c:v>-0.68627587056752759</c:v>
                </c:pt>
                <c:pt idx="25">
                  <c:v>-2.6871826836650996</c:v>
                </c:pt>
                <c:pt idx="26">
                  <c:v>13.519266573769649</c:v>
                </c:pt>
                <c:pt idx="27">
                  <c:v>-1.4609562096015196</c:v>
                </c:pt>
                <c:pt idx="28">
                  <c:v>1.4994587843160616</c:v>
                </c:pt>
                <c:pt idx="29">
                  <c:v>-1.6606374646564674</c:v>
                </c:pt>
                <c:pt idx="30">
                  <c:v>-0.78183100788616144</c:v>
                </c:pt>
                <c:pt idx="31">
                  <c:v>2.1344472956232821</c:v>
                </c:pt>
                <c:pt idx="32">
                  <c:v>3.8416380433152995</c:v>
                </c:pt>
                <c:pt idx="33">
                  <c:v>31.957840625116887</c:v>
                </c:pt>
                <c:pt idx="34">
                  <c:v>2.6252242403373884</c:v>
                </c:pt>
                <c:pt idx="35">
                  <c:v>3.2485409148361555</c:v>
                </c:pt>
                <c:pt idx="36">
                  <c:v>-6.4312186898002608</c:v>
                </c:pt>
                <c:pt idx="37">
                  <c:v>-4.9545302652720125</c:v>
                </c:pt>
                <c:pt idx="38">
                  <c:v>-0.8025614256802811</c:v>
                </c:pt>
                <c:pt idx="39">
                  <c:v>-3.6438872117064705</c:v>
                </c:pt>
                <c:pt idx="40">
                  <c:v>-7.2324984912721675</c:v>
                </c:pt>
                <c:pt idx="41">
                  <c:v>9.5275774005348808</c:v>
                </c:pt>
                <c:pt idx="42">
                  <c:v>0.98379753267064984</c:v>
                </c:pt>
                <c:pt idx="43">
                  <c:v>8.3840156695716388</c:v>
                </c:pt>
                <c:pt idx="44">
                  <c:v>24.192987461429581</c:v>
                </c:pt>
                <c:pt idx="45">
                  <c:v>73.375211978026513</c:v>
                </c:pt>
                <c:pt idx="46">
                  <c:v>-9.8865315666487845</c:v>
                </c:pt>
                <c:pt idx="47">
                  <c:v>14.569460317627659</c:v>
                </c:pt>
                <c:pt idx="48">
                  <c:v>-1.0240542729855235</c:v>
                </c:pt>
                <c:pt idx="49">
                  <c:v>-4.8894307495075964</c:v>
                </c:pt>
                <c:pt idx="50">
                  <c:v>-0.718810252760818</c:v>
                </c:pt>
                <c:pt idx="51">
                  <c:v>2.6321630953927126</c:v>
                </c:pt>
                <c:pt idx="52">
                  <c:v>1.9145776061137667</c:v>
                </c:pt>
                <c:pt idx="53">
                  <c:v>9.2120610821191633</c:v>
                </c:pt>
                <c:pt idx="54">
                  <c:v>73.069205863248357</c:v>
                </c:pt>
                <c:pt idx="55">
                  <c:v>-3.0556565340131101</c:v>
                </c:pt>
                <c:pt idx="56">
                  <c:v>-53.221178153532861</c:v>
                </c:pt>
                <c:pt idx="57">
                  <c:v>-46.302280459131509</c:v>
                </c:pt>
                <c:pt idx="58">
                  <c:v>-12.930100147218781</c:v>
                </c:pt>
                <c:pt idx="59">
                  <c:v>20.769736887389826</c:v>
                </c:pt>
                <c:pt idx="60">
                  <c:v>-7.7842511806860557</c:v>
                </c:pt>
                <c:pt idx="61">
                  <c:v>-1.0191338695289005</c:v>
                </c:pt>
                <c:pt idx="62">
                  <c:v>-3.0316854310451617</c:v>
                </c:pt>
                <c:pt idx="63">
                  <c:v>23.085024669056423</c:v>
                </c:pt>
                <c:pt idx="64">
                  <c:v>-20.915920053701313</c:v>
                </c:pt>
                <c:pt idx="65">
                  <c:v>6.903541255622514</c:v>
                </c:pt>
                <c:pt idx="66">
                  <c:v>9.1215891000776708</c:v>
                </c:pt>
                <c:pt idx="67">
                  <c:v>18.785199286836274</c:v>
                </c:pt>
                <c:pt idx="68">
                  <c:v>11.867203933066719</c:v>
                </c:pt>
                <c:pt idx="69">
                  <c:v>84.916672948535762</c:v>
                </c:pt>
                <c:pt idx="70">
                  <c:v>1.7194920222418659</c:v>
                </c:pt>
                <c:pt idx="71">
                  <c:v>205.61311701578092</c:v>
                </c:pt>
                <c:pt idx="72">
                  <c:v>170.59142159643073</c:v>
                </c:pt>
                <c:pt idx="73">
                  <c:v>17.173464343475871</c:v>
                </c:pt>
                <c:pt idx="74">
                  <c:v>12.311218823125614</c:v>
                </c:pt>
                <c:pt idx="75">
                  <c:v>52.46630903813309</c:v>
                </c:pt>
                <c:pt idx="76">
                  <c:v>-1.1892039640954408</c:v>
                </c:pt>
                <c:pt idx="77">
                  <c:v>118.28417626118289</c:v>
                </c:pt>
                <c:pt idx="78">
                  <c:v>-34.288525506753444</c:v>
                </c:pt>
                <c:pt idx="79">
                  <c:v>26.278640920104863</c:v>
                </c:pt>
                <c:pt idx="80">
                  <c:v>-54.192540186574206</c:v>
                </c:pt>
                <c:pt idx="81">
                  <c:v>-42.648290527940162</c:v>
                </c:pt>
                <c:pt idx="82">
                  <c:v>-49.296798183956639</c:v>
                </c:pt>
                <c:pt idx="83">
                  <c:v>21.156263001441857</c:v>
                </c:pt>
                <c:pt idx="84">
                  <c:v>135.20761026768025</c:v>
                </c:pt>
                <c:pt idx="85">
                  <c:v>-9.4332327545549788</c:v>
                </c:pt>
                <c:pt idx="86">
                  <c:v>-25.150911349589478</c:v>
                </c:pt>
                <c:pt idx="87">
                  <c:v>66.140261235020375</c:v>
                </c:pt>
                <c:pt idx="88">
                  <c:v>-5.4857992417291825</c:v>
                </c:pt>
                <c:pt idx="89">
                  <c:v>-40.45496709503891</c:v>
                </c:pt>
                <c:pt idx="90">
                  <c:v>23.188460865429875</c:v>
                </c:pt>
                <c:pt idx="91">
                  <c:v>-9.5141138947095669</c:v>
                </c:pt>
                <c:pt idx="92">
                  <c:v>-26.187036802976422</c:v>
                </c:pt>
                <c:pt idx="93">
                  <c:v>-153.74856209530913</c:v>
                </c:pt>
                <c:pt idx="94">
                  <c:v>22.885647476513896</c:v>
                </c:pt>
                <c:pt idx="95">
                  <c:v>-32.634358740472067</c:v>
                </c:pt>
                <c:pt idx="96">
                  <c:v>-8.0055928698402568</c:v>
                </c:pt>
                <c:pt idx="97">
                  <c:v>-6.9231875404619814</c:v>
                </c:pt>
                <c:pt idx="98">
                  <c:v>-10.993345873673093</c:v>
                </c:pt>
                <c:pt idx="99">
                  <c:v>56.676949648299342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4F-4114-A8D5-56D70F10A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8983408"/>
        <c:axId val="1208989312"/>
      </c:lineChart>
      <c:dateAx>
        <c:axId val="120898340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989312"/>
        <c:crosses val="autoZero"/>
        <c:auto val="1"/>
        <c:lblOffset val="100"/>
        <c:baseTimeUnit val="months"/>
      </c:dateAx>
      <c:valAx>
        <c:axId val="120898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98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824171742683109E-2"/>
          <c:y val="2.2839664829808506E-2"/>
          <c:w val="0.84979631752274543"/>
          <c:h val="0.7441703363293207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Actual_Cash Basis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5723270440251687E-2"/>
                  <c:y val="1.9479504997073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36-4791-91F0-BF5429E38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-2.9</c:v>
                </c:pt>
                <c:pt idx="1">
                  <c:v>-6.6</c:v>
                </c:pt>
                <c:pt idx="2">
                  <c:v>-5.2</c:v>
                </c:pt>
                <c:pt idx="3">
                  <c:v>-9.4</c:v>
                </c:pt>
                <c:pt idx="4">
                  <c:v>-5.7</c:v>
                </c:pt>
                <c:pt idx="5">
                  <c:v>-7.8</c:v>
                </c:pt>
                <c:pt idx="6" formatCode="0.0">
                  <c:v>-7.6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36-4791-91F0-BF5429E3823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Projection-MTEF_Cash Basis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4">
                  <c:v>-5.7</c:v>
                </c:pt>
                <c:pt idx="5">
                  <c:v>-7.8</c:v>
                </c:pt>
                <c:pt idx="6">
                  <c:v>-7.4</c:v>
                </c:pt>
                <c:pt idx="7">
                  <c:v>-6.5</c:v>
                </c:pt>
                <c:pt idx="8">
                  <c:v>-5.5</c:v>
                </c:pt>
                <c:pt idx="9">
                  <c:v>-5.0999999999999996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36-4791-91F0-BF5429E38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341088"/>
        <c:axId val="444347648"/>
      </c:lineChart>
      <c:catAx>
        <c:axId val="44434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444347648"/>
        <c:crosses val="autoZero"/>
        <c:auto val="1"/>
        <c:lblAlgn val="ctr"/>
        <c:lblOffset val="100"/>
        <c:noMultiLvlLbl val="0"/>
      </c:catAx>
      <c:valAx>
        <c:axId val="444347648"/>
        <c:scaling>
          <c:orientation val="minMax"/>
          <c:max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44434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668219215754773E-2"/>
          <c:y val="0.83767763969262876"/>
          <c:w val="0.95520969964771729"/>
          <c:h val="0.13973848148499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748098015626393E-2"/>
          <c:y val="2.4931383980626064E-2"/>
          <c:w val="0.89251887730181456"/>
          <c:h val="0.68259562890543235"/>
        </c:manualLayout>
      </c:layout>
      <c:lineChart>
        <c:grouping val="standard"/>
        <c:varyColors val="0"/>
        <c:ser>
          <c:idx val="0"/>
          <c:order val="0"/>
          <c:tx>
            <c:strRef>
              <c:f>Data!$D$1</c:f>
              <c:strCache>
                <c:ptCount val="1"/>
                <c:pt idx="0">
                  <c:v>Overall Inflation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Data!$D$37:$D$88</c:f>
              <c:numCache>
                <c:formatCode>General</c:formatCode>
                <c:ptCount val="52"/>
                <c:pt idx="0">
                  <c:v>7.9</c:v>
                </c:pt>
                <c:pt idx="1">
                  <c:v>7.7</c:v>
                </c:pt>
                <c:pt idx="2">
                  <c:v>7.4</c:v>
                </c:pt>
                <c:pt idx="3">
                  <c:v>7.2</c:v>
                </c:pt>
                <c:pt idx="4">
                  <c:v>7.2</c:v>
                </c:pt>
                <c:pt idx="5">
                  <c:v>6.9</c:v>
                </c:pt>
                <c:pt idx="6">
                  <c:v>7.1</c:v>
                </c:pt>
                <c:pt idx="7">
                  <c:v>7.1</c:v>
                </c:pt>
                <c:pt idx="8">
                  <c:v>7.3</c:v>
                </c:pt>
                <c:pt idx="9">
                  <c:v>7.7</c:v>
                </c:pt>
                <c:pt idx="10">
                  <c:v>14.3</c:v>
                </c:pt>
                <c:pt idx="11">
                  <c:v>19.5</c:v>
                </c:pt>
                <c:pt idx="12">
                  <c:v>21.1</c:v>
                </c:pt>
                <c:pt idx="13">
                  <c:v>21.8</c:v>
                </c:pt>
                <c:pt idx="14" formatCode="0.0">
                  <c:v>22.891320600829211</c:v>
                </c:pt>
                <c:pt idx="15">
                  <c:v>22.2</c:v>
                </c:pt>
                <c:pt idx="16">
                  <c:v>21.8</c:v>
                </c:pt>
                <c:pt idx="17">
                  <c:v>21.3</c:v>
                </c:pt>
                <c:pt idx="18" formatCode="0.0">
                  <c:v>21.028654430212601</c:v>
                </c:pt>
                <c:pt idx="19">
                  <c:v>20.2</c:v>
                </c:pt>
                <c:pt idx="20">
                  <c:v>19.600000000000001</c:v>
                </c:pt>
                <c:pt idx="21">
                  <c:v>18.899999999999999</c:v>
                </c:pt>
                <c:pt idx="22">
                  <c:v>12.5</c:v>
                </c:pt>
                <c:pt idx="23">
                  <c:v>8.8000000000000007</c:v>
                </c:pt>
                <c:pt idx="24">
                  <c:v>7.5</c:v>
                </c:pt>
                <c:pt idx="25" formatCode="_(* #,##0.0_);_(* \(#,##0.0\);_(* &quot;-&quot;??_);_(@_)">
                  <c:v>7.0397313933967531</c:v>
                </c:pt>
                <c:pt idx="26" formatCode="_(* #,##0.0_);_(* \(#,##0.0\);_(* &quot;-&quot;??_);_(@_)">
                  <c:v>6.8082517559869382</c:v>
                </c:pt>
                <c:pt idx="27" formatCode="_(* #,##0.0_);_(* \(#,##0.0\);_(* &quot;-&quot;??_);_(@_)">
                  <c:v>6.6600616468516005</c:v>
                </c:pt>
                <c:pt idx="28" formatCode="_(* #,##0.0_);_(* \(#,##0.0\);_(* &quot;-&quot;??_);_(@_)">
                  <c:v>6.7164179104477473</c:v>
                </c:pt>
                <c:pt idx="29" formatCode="_(* #,##0.0_);_(* \(#,##0.0\);_(* &quot;-&quot;??_);_(@_)">
                  <c:v>6.5</c:v>
                </c:pt>
                <c:pt idx="30" formatCode="_(* #,##0.00_);_(* \(#,##0.00\);_(* &quot;-&quot;??_);_(@_)">
                  <c:v>6.8245049369919819</c:v>
                </c:pt>
                <c:pt idx="31" formatCode="_(* #,##0.0_);_(* \(#,##0.0\);_(* &quot;-&quot;??_);_(@_)">
                  <c:v>6.6</c:v>
                </c:pt>
                <c:pt idx="32" formatCode="_(* #,##0.0_);_(* \(#,##0.0\);_(* &quot;-&quot;??_);_(@_)">
                  <c:v>6.3</c:v>
                </c:pt>
                <c:pt idx="33" formatCode="_(* #,##0.0_);_(* \(#,##0.0\);_(* &quot;-&quot;??_);_(@_)">
                  <c:v>6.6</c:v>
                </c:pt>
                <c:pt idx="34" formatCode="_(* #,##0.0_);_(* \(#,##0.0\);_(* &quot;-&quot;??_);_(@_)">
                  <c:v>6.4</c:v>
                </c:pt>
                <c:pt idx="35" formatCode="_(* #,##0.0_);_(* \(#,##0.0\);_(* &quot;-&quot;??_);_(@_)">
                  <c:v>6.3</c:v>
                </c:pt>
                <c:pt idx="36" formatCode="_(* #,##0.0_);_(* \(#,##0.0\);_(* &quot;-&quot;??_);_(@_)">
                  <c:v>6.1</c:v>
                </c:pt>
                <c:pt idx="37" formatCode="_(* #,##0.0_);_(* \(#,##0.0\);_(* &quot;-&quot;??_);_(@_)">
                  <c:v>6.2</c:v>
                </c:pt>
                <c:pt idx="38" formatCode="_(* #,##0.0_);_(* \(#,##0.0\);_(* &quot;-&quot;??_);_(@_)">
                  <c:v>6.1</c:v>
                </c:pt>
                <c:pt idx="39" formatCode="_(* #,##0.0_);_(* \(#,##0.0\);_(* &quot;-&quot;??_);_(@_)">
                  <c:v>7.1</c:v>
                </c:pt>
                <c:pt idx="40" formatCode="_(* #,##0.0_);_(* \(#,##0.0\);_(* &quot;-&quot;??_);_(@_)">
                  <c:v>7.430069930069938</c:v>
                </c:pt>
                <c:pt idx="41" formatCode="_(* #,##0.0_);_(* \(#,##0.0\);_(* &quot;-&quot;??_);_(@_)">
                  <c:v>7.8152296783475572</c:v>
                </c:pt>
                <c:pt idx="42" formatCode="_(* #,##0.0_);_(* \(#,##0.0\);_(* &quot;-&quot;??_);_(@_)">
                  <c:v>7.4</c:v>
                </c:pt>
                <c:pt idx="43" formatCode="_(* #,##0.0_);_(* \(#,##0.0\);_(* &quot;-&quot;??_);_(@_)">
                  <c:v>7.8</c:v>
                </c:pt>
                <c:pt idx="44" formatCode="_(* #,##0.0_);_(* \(#,##0.0\);_(* &quot;-&quot;??_);_(@_)">
                  <c:v>8.1</c:v>
                </c:pt>
                <c:pt idx="45" formatCode="_(* #,##0.0_);_(* \(#,##0.0\);_(* &quot;-&quot;??_);_(@_)">
                  <c:v>7.9</c:v>
                </c:pt>
                <c:pt idx="46" formatCode="_(* #,##0.0_);_(* \(#,##0.0\);_(* &quot;-&quot;??_);_(@_)">
                  <c:v>8.3000000000000007</c:v>
                </c:pt>
                <c:pt idx="47" formatCode="_(* #,##0.0_);_(* \(#,##0.0\);_(* &quot;-&quot;??_);_(@_)">
                  <c:v>7.7712169735788539</c:v>
                </c:pt>
                <c:pt idx="48" formatCode="_(* #,##0.0_);_(* \(#,##0.0\);_(* &quot;-&quot;??_);_(@_)">
                  <c:v>7.8586340590516057</c:v>
                </c:pt>
                <c:pt idx="49" formatCode="_(* #,##0.0_);_(* \(#,##0.0\);_(* &quot;-&quot;??_);_(@_)">
                  <c:v>7.9</c:v>
                </c:pt>
                <c:pt idx="50" formatCode="_(* #,##0.0_);_(* \(#,##0.0\);_(* &quot;-&quot;??_);_(@_)">
                  <c:v>7.8</c:v>
                </c:pt>
                <c:pt idx="51" formatCode="_(* #,##0.0_);_(* \(#,##0.0\);_(* &quot;-&quot;??_);_(@_)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89-4F2E-9C87-0BF87CDDA7E2}"/>
            </c:ext>
          </c:extLst>
        </c:ser>
        <c:ser>
          <c:idx val="1"/>
          <c:order val="1"/>
          <c:tx>
            <c:strRef>
              <c:f>Data!$E$1</c:f>
              <c:strCache>
                <c:ptCount val="1"/>
                <c:pt idx="0">
                  <c:v>Food inflation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Data!$E$37:$E$88</c:f>
              <c:numCache>
                <c:formatCode>General</c:formatCode>
                <c:ptCount val="52"/>
                <c:pt idx="0">
                  <c:v>7.5</c:v>
                </c:pt>
                <c:pt idx="1">
                  <c:v>7.4</c:v>
                </c:pt>
                <c:pt idx="2">
                  <c:v>7.6</c:v>
                </c:pt>
                <c:pt idx="3">
                  <c:v>7.2</c:v>
                </c:pt>
                <c:pt idx="4">
                  <c:v>7.1</c:v>
                </c:pt>
                <c:pt idx="5">
                  <c:v>7.2</c:v>
                </c:pt>
                <c:pt idx="6">
                  <c:v>7.1</c:v>
                </c:pt>
                <c:pt idx="7">
                  <c:v>7.8</c:v>
                </c:pt>
                <c:pt idx="8">
                  <c:v>7.8</c:v>
                </c:pt>
                <c:pt idx="9">
                  <c:v>8.1</c:v>
                </c:pt>
                <c:pt idx="10">
                  <c:v>16.2</c:v>
                </c:pt>
                <c:pt idx="11">
                  <c:v>23.4</c:v>
                </c:pt>
                <c:pt idx="12">
                  <c:v>24.8</c:v>
                </c:pt>
                <c:pt idx="13">
                  <c:v>25.9</c:v>
                </c:pt>
                <c:pt idx="14" formatCode="0.0">
                  <c:v>26.371233934967364</c:v>
                </c:pt>
                <c:pt idx="15">
                  <c:v>26.2</c:v>
                </c:pt>
                <c:pt idx="16">
                  <c:v>26.5</c:v>
                </c:pt>
                <c:pt idx="17">
                  <c:v>25.8</c:v>
                </c:pt>
                <c:pt idx="18" formatCode="0.0">
                  <c:v>25.328677074774042</c:v>
                </c:pt>
                <c:pt idx="19">
                  <c:v>24.8</c:v>
                </c:pt>
                <c:pt idx="20">
                  <c:v>24.1</c:v>
                </c:pt>
                <c:pt idx="21">
                  <c:v>23.4</c:v>
                </c:pt>
                <c:pt idx="22">
                  <c:v>15.6</c:v>
                </c:pt>
                <c:pt idx="23">
                  <c:v>9.1999999999999993</c:v>
                </c:pt>
                <c:pt idx="24">
                  <c:v>7.8</c:v>
                </c:pt>
                <c:pt idx="25" formatCode="_(* #,##0.0_);_(* \(#,##0.0\);_(* &quot;-&quot;??_);_(@_)">
                  <c:v>7.353271868675515</c:v>
                </c:pt>
                <c:pt idx="26" formatCode="_(* #,##0.0_);_(* \(#,##0.0\);_(* &quot;-&quot;??_);_(@_)">
                  <c:v>7.4135823052128513</c:v>
                </c:pt>
                <c:pt idx="27" formatCode="_(* #,##0.0_);_(* \(#,##0.0\);_(* &quot;-&quot;??_);_(@_)">
                  <c:v>6.7320405464962541</c:v>
                </c:pt>
                <c:pt idx="28">
                  <c:v>6.1</c:v>
                </c:pt>
                <c:pt idx="29">
                  <c:v>5.9</c:v>
                </c:pt>
                <c:pt idx="30" formatCode="_(* #,##0.0_);_(* \(#,##0.0\);_(* &quot;-&quot;??_);_(@_)">
                  <c:v>5.7804731464787151</c:v>
                </c:pt>
                <c:pt idx="31" formatCode="_(* #,##0.0_);_(* \(#,##0.0\);_(* &quot;-&quot;??_);_(@_)">
                  <c:v>5.3</c:v>
                </c:pt>
                <c:pt idx="32" formatCode="_(* #,##0.0_);_(* \(#,##0.0\);_(* &quot;-&quot;??_);_(@_)">
                  <c:v>5.0999999999999996</c:v>
                </c:pt>
                <c:pt idx="33" formatCode="_(* #,##0.0_);_(* \(#,##0.0\);_(* &quot;-&quot;??_);_(@_)">
                  <c:v>5</c:v>
                </c:pt>
                <c:pt idx="34" formatCode="_(* #,##0.0_);_(* \(#,##0.0\);_(* &quot;-&quot;??_);_(@_)">
                  <c:v>4.9000000000000004</c:v>
                </c:pt>
                <c:pt idx="35" formatCode="_(* #,##0.0_);_(* \(#,##0.0\);_(* &quot;-&quot;??_);_(@_)">
                  <c:v>4.8</c:v>
                </c:pt>
                <c:pt idx="36" formatCode="_(* #,##0.0_);_(* \(#,##0.0\);_(* &quot;-&quot;??_);_(@_)">
                  <c:v>4.8</c:v>
                </c:pt>
                <c:pt idx="37" formatCode="_(* #,##0.0_);_(* \(#,##0.0\);_(* &quot;-&quot;??_);_(@_)">
                  <c:v>4.5999999999999996</c:v>
                </c:pt>
                <c:pt idx="38" formatCode="_(* #,##0.0_);_(* \(#,##0.0\);_(* &quot;-&quot;??_);_(@_)">
                  <c:v>4.5999999999999996</c:v>
                </c:pt>
                <c:pt idx="39" formatCode="_(* #,##0.0_);_(* \(#,##0.0\);_(* &quot;-&quot;??_);_(@_)">
                  <c:v>5.8</c:v>
                </c:pt>
                <c:pt idx="40" formatCode="_(* #,##0.0_);_(* \(#,##0.0\);_(* &quot;-&quot;??_);_(@_)">
                  <c:v>6.5485084239270464</c:v>
                </c:pt>
                <c:pt idx="41" formatCode="_(* #,##0.0_);_(* \(#,##0.0\);_(* &quot;-&quot;??_);_(@_)">
                  <c:v>6.8942436412315899</c:v>
                </c:pt>
                <c:pt idx="42" formatCode="_(* #,##0.0_);_(* \(#,##0.0\);_(* &quot;-&quot;??_);_(@_)">
                  <c:v>7.5</c:v>
                </c:pt>
                <c:pt idx="43" formatCode="_(* #,##0.0_);_(* \(#,##0.0\);_(* &quot;-&quot;??_);_(@_)">
                  <c:v>8.1</c:v>
                </c:pt>
                <c:pt idx="44" formatCode="_(* #,##0.0_);_(* \(#,##0.0\);_(* &quot;-&quot;??_);_(@_)">
                  <c:v>8.3000000000000007</c:v>
                </c:pt>
                <c:pt idx="45" formatCode="_(* #,##0.0_);_(* \(#,##0.0\);_(* &quot;-&quot;??_);_(@_)">
                  <c:v>8.6</c:v>
                </c:pt>
                <c:pt idx="46" formatCode="_(* #,##0.0_);_(* \(#,##0.0\);_(* &quot;-&quot;??_);_(@_)">
                  <c:v>8.3000000000000007</c:v>
                </c:pt>
                <c:pt idx="47" formatCode="_(* #,##0.0_);_(* \(#,##0.0\);_(* &quot;-&quot;??_);_(@_)">
                  <c:v>8.4398323279828205</c:v>
                </c:pt>
                <c:pt idx="48" formatCode="_(* #,##0.0_);_(* \(#,##0.0\);_(* &quot;-&quot;??_);_(@_)">
                  <c:v>8.0851494159882584</c:v>
                </c:pt>
                <c:pt idx="49" formatCode="_(* #,##0.0_);_(* \(#,##0.0\);_(* &quot;-&quot;??_);_(@_)">
                  <c:v>8.1999999999999993</c:v>
                </c:pt>
                <c:pt idx="50" formatCode="_(* #,##0.0_);_(* \(#,##0.0\);_(* &quot;-&quot;??_);_(@_)">
                  <c:v>7.7</c:v>
                </c:pt>
                <c:pt idx="51" formatCode="_(* #,##0.0_);_(* \(#,##0.0\);_(* &quot;-&quot;??_);_(@_)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89-4F2E-9C87-0BF87CDDA7E2}"/>
            </c:ext>
          </c:extLst>
        </c:ser>
        <c:ser>
          <c:idx val="2"/>
          <c:order val="2"/>
          <c:tx>
            <c:strRef>
              <c:f>Data!$F$1</c:f>
              <c:strCache>
                <c:ptCount val="1"/>
                <c:pt idx="0">
                  <c:v>Non-food inflation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Data!$F$37:$F$88</c:f>
              <c:numCache>
                <c:formatCode>General</c:formatCode>
                <c:ptCount val="52"/>
                <c:pt idx="0">
                  <c:v>8.3000000000000007</c:v>
                </c:pt>
                <c:pt idx="1">
                  <c:v>8</c:v>
                </c:pt>
                <c:pt idx="2">
                  <c:v>7.3</c:v>
                </c:pt>
                <c:pt idx="3">
                  <c:v>7.1</c:v>
                </c:pt>
                <c:pt idx="4">
                  <c:v>7.3</c:v>
                </c:pt>
                <c:pt idx="5">
                  <c:v>6.7</c:v>
                </c:pt>
                <c:pt idx="6">
                  <c:v>7</c:v>
                </c:pt>
                <c:pt idx="7">
                  <c:v>6.2</c:v>
                </c:pt>
                <c:pt idx="8">
                  <c:v>6.7</c:v>
                </c:pt>
                <c:pt idx="9">
                  <c:v>7.3</c:v>
                </c:pt>
                <c:pt idx="10">
                  <c:v>12.4</c:v>
                </c:pt>
                <c:pt idx="11">
                  <c:v>15.5</c:v>
                </c:pt>
                <c:pt idx="12">
                  <c:v>17.100000000000001</c:v>
                </c:pt>
                <c:pt idx="13">
                  <c:v>17.399999999999999</c:v>
                </c:pt>
                <c:pt idx="14" formatCode="0.0">
                  <c:v>19.150609516319307</c:v>
                </c:pt>
                <c:pt idx="15">
                  <c:v>17.899999999999999</c:v>
                </c:pt>
                <c:pt idx="16">
                  <c:v>16.7</c:v>
                </c:pt>
                <c:pt idx="17">
                  <c:v>16.5</c:v>
                </c:pt>
                <c:pt idx="18" formatCode="0.0">
                  <c:v>16.457382039573808</c:v>
                </c:pt>
                <c:pt idx="19">
                  <c:v>15.3</c:v>
                </c:pt>
                <c:pt idx="20">
                  <c:v>14.8</c:v>
                </c:pt>
                <c:pt idx="21">
                  <c:v>14</c:v>
                </c:pt>
                <c:pt idx="22">
                  <c:v>9</c:v>
                </c:pt>
                <c:pt idx="23">
                  <c:v>8.3000000000000007</c:v>
                </c:pt>
                <c:pt idx="24">
                  <c:v>7.1</c:v>
                </c:pt>
                <c:pt idx="25" formatCode="_(* #,##0.0_);_(* \(#,##0.0\);_(* &quot;-&quot;??_);_(@_)">
                  <c:v>6.6740885054272114</c:v>
                </c:pt>
                <c:pt idx="26" formatCode="_(* #,##0.0_);_(* \(#,##0.0\);_(* &quot;-&quot;??_);_(@_)">
                  <c:v>6.1276127612761133</c:v>
                </c:pt>
                <c:pt idx="27" formatCode="_(* #,##0.0_);_(* \(#,##0.0\);_(* &quot;-&quot;??_);_(@_)">
                  <c:v>6.5819861431870574</c:v>
                </c:pt>
                <c:pt idx="28">
                  <c:v>7.5</c:v>
                </c:pt>
                <c:pt idx="29">
                  <c:v>7.3</c:v>
                </c:pt>
                <c:pt idx="30" formatCode="_(* #,##0.0_);_(* \(#,##0.0\);_(* &quot;-&quot;??_);_(@_)">
                  <c:v>8.0270108370092075</c:v>
                </c:pt>
                <c:pt idx="31" formatCode="_(* #,##0.0_);_(* \(#,##0.0\);_(* &quot;-&quot;??_);_(@_)">
                  <c:v>8.1</c:v>
                </c:pt>
                <c:pt idx="32" formatCode="_(* #,##0.0_);_(* \(#,##0.0\);_(* &quot;-&quot;??_);_(@_)">
                  <c:v>7.7</c:v>
                </c:pt>
                <c:pt idx="33" formatCode="_(* #,##0.0_);_(* \(#,##0.0\);_(* &quot;-&quot;??_);_(@_)">
                  <c:v>8.4</c:v>
                </c:pt>
                <c:pt idx="34" formatCode="_(* #,##0.0_);_(* \(#,##0.0\);_(* &quot;-&quot;??_);_(@_)">
                  <c:v>8.1999999999999993</c:v>
                </c:pt>
                <c:pt idx="35" formatCode="_(* #,##0.0_);_(* \(#,##0.0\);_(* &quot;-&quot;??_);_(@_)">
                  <c:v>7.9</c:v>
                </c:pt>
                <c:pt idx="36" formatCode="_(* #,##0.0_);_(* \(#,##0.0\);_(* &quot;-&quot;??_);_(@_)">
                  <c:v>7.5</c:v>
                </c:pt>
                <c:pt idx="37" formatCode="_(* #,##0.0_);_(* \(#,##0.0\);_(* &quot;-&quot;??_);_(@_)">
                  <c:v>8.1</c:v>
                </c:pt>
                <c:pt idx="38" formatCode="_(* #,##0.0_);_(* \(#,##0.0\);_(* &quot;-&quot;??_);_(@_)">
                  <c:v>7.9</c:v>
                </c:pt>
                <c:pt idx="39" formatCode="_(* #,##0.0_);_(* \(#,##0.0\);_(* &quot;-&quot;??_);_(@_)">
                  <c:v>8.6999999999999993</c:v>
                </c:pt>
                <c:pt idx="40" formatCode="_(* #,##0.0_);_(* \(#,##0.0\);_(* &quot;-&quot;??_);_(@_)">
                  <c:v>8.4389267942338151</c:v>
                </c:pt>
                <c:pt idx="41" formatCode="_(* #,##0.0_);_(* \(#,##0.0\);_(* &quot;-&quot;??_);_(@_)">
                  <c:v>8.8677020862166103</c:v>
                </c:pt>
                <c:pt idx="42" formatCode="_(* #,##0.0_);_(* \(#,##0.0\);_(* &quot;-&quot;??_);_(@_)">
                  <c:v>7.3</c:v>
                </c:pt>
                <c:pt idx="43" formatCode="_(* #,##0.0_);_(* \(#,##0.0\);_(* &quot;-&quot;??_);_(@_)">
                  <c:v>7.6</c:v>
                </c:pt>
                <c:pt idx="44" formatCode="_(* #,##0.0_);_(* \(#,##0.0\);_(* &quot;-&quot;??_);_(@_)">
                  <c:v>7.8</c:v>
                </c:pt>
                <c:pt idx="45" formatCode="_(* #,##0.0_);_(* \(#,##0.0\);_(* &quot;-&quot;??_);_(@_)">
                  <c:v>7.3</c:v>
                </c:pt>
                <c:pt idx="46" formatCode="_(* #,##0.0_);_(* \(#,##0.0\);_(* &quot;-&quot;??_);_(@_)">
                  <c:v>8.3000000000000007</c:v>
                </c:pt>
                <c:pt idx="47" formatCode="_(* #,##0.0_);_(* \(#,##0.0\);_(* &quot;-&quot;??_);_(@_)">
                  <c:v>7.0350285798036039</c:v>
                </c:pt>
                <c:pt idx="48" formatCode="_(* #,##0.0_);_(* \(#,##0.0\);_(* &quot;-&quot;??_);_(@_)">
                  <c:v>7.6007995709619136</c:v>
                </c:pt>
                <c:pt idx="49" formatCode="_(* #,##0.0_);_(* \(#,##0.0\);_(* &quot;-&quot;??_);_(@_)">
                  <c:v>7.7</c:v>
                </c:pt>
                <c:pt idx="50" formatCode="_(* #,##0.0_);_(* \(#,##0.0\);_(* &quot;-&quot;??_);_(@_)">
                  <c:v>7.9</c:v>
                </c:pt>
                <c:pt idx="51" formatCode="_(* #,##0.0_);_(* \(#,##0.0\);_(* &quot;-&quot;??_);_(@_)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89-4F2E-9C87-0BF87CDDA7E2}"/>
            </c:ext>
          </c:extLst>
        </c:ser>
        <c:ser>
          <c:idx val="4"/>
          <c:order val="3"/>
          <c:tx>
            <c:strRef>
              <c:f>Data!$H$1</c:f>
              <c:strCache>
                <c:ptCount val="1"/>
                <c:pt idx="0">
                  <c:v>Inflation Lower Bound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Data!$H$36:$H$74</c:f>
            </c:numRef>
          </c:val>
          <c:smooth val="0"/>
          <c:extLst>
            <c:ext xmlns:c16="http://schemas.microsoft.com/office/drawing/2014/chart" uri="{C3380CC4-5D6E-409C-BE32-E72D297353CC}">
              <c16:uniqueId val="{00000003-7989-4F2E-9C87-0BF87CDDA7E2}"/>
            </c:ext>
          </c:extLst>
        </c:ser>
        <c:ser>
          <c:idx val="5"/>
          <c:order val="4"/>
          <c:tx>
            <c:strRef>
              <c:f>Data!$I$1</c:f>
              <c:strCache>
                <c:ptCount val="1"/>
                <c:pt idx="0">
                  <c:v>Inflation Upper Bound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Data!$I$36:$I$74</c:f>
            </c:numRef>
          </c:val>
          <c:smooth val="0"/>
          <c:extLst>
            <c:ext xmlns:c16="http://schemas.microsoft.com/office/drawing/2014/chart" uri="{C3380CC4-5D6E-409C-BE32-E72D297353CC}">
              <c16:uniqueId val="{00000004-7989-4F2E-9C87-0BF87CDDA7E2}"/>
            </c:ext>
          </c:extLst>
        </c:ser>
        <c:ser>
          <c:idx val="3"/>
          <c:order val="5"/>
          <c:tx>
            <c:strRef>
              <c:f>Data!$B$1</c:f>
              <c:strCache>
                <c:ptCount val="1"/>
                <c:pt idx="0">
                  <c:v>Inflation Lower Bound</c:v>
                </c:pt>
              </c:strCache>
            </c:strRef>
          </c:tx>
          <c:spPr>
            <a:ln w="31750" cap="rnd">
              <a:solidFill>
                <a:srgbClr val="FF66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Data!$B$37:$B$88</c:f>
              <c:numCache>
                <c:formatCode>General</c:formatCode>
                <c:ptCount val="52"/>
                <c:pt idx="37" formatCode="0.00">
                  <c:v>6</c:v>
                </c:pt>
                <c:pt idx="38" formatCode="0.00">
                  <c:v>6</c:v>
                </c:pt>
                <c:pt idx="39" formatCode="0.00">
                  <c:v>6</c:v>
                </c:pt>
                <c:pt idx="40" formatCode="0.00">
                  <c:v>6</c:v>
                </c:pt>
                <c:pt idx="41" formatCode="0.00">
                  <c:v>6</c:v>
                </c:pt>
                <c:pt idx="42" formatCode="0.00">
                  <c:v>6</c:v>
                </c:pt>
                <c:pt idx="43" formatCode="0.00">
                  <c:v>6</c:v>
                </c:pt>
                <c:pt idx="44" formatCode="0.00">
                  <c:v>6</c:v>
                </c:pt>
                <c:pt idx="45" formatCode="0.00">
                  <c:v>6</c:v>
                </c:pt>
                <c:pt idx="46" formatCode="0.00">
                  <c:v>6</c:v>
                </c:pt>
                <c:pt idx="47" formatCode="0.00">
                  <c:v>6</c:v>
                </c:pt>
                <c:pt idx="48" formatCode="0.00">
                  <c:v>6</c:v>
                </c:pt>
                <c:pt idx="49" formatCode="0.00">
                  <c:v>6</c:v>
                </c:pt>
                <c:pt idx="50" formatCode="0.00">
                  <c:v>6</c:v>
                </c:pt>
                <c:pt idx="51" formatCode="0.0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89-4F2E-9C87-0BF87CDDA7E2}"/>
            </c:ext>
          </c:extLst>
        </c:ser>
        <c:ser>
          <c:idx val="6"/>
          <c:order val="6"/>
          <c:tx>
            <c:strRef>
              <c:f>Data!$C$1</c:f>
              <c:strCache>
                <c:ptCount val="1"/>
                <c:pt idx="0">
                  <c:v>Inflation Upper Bound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Data!$A$37:$A$88</c:f>
              <c:numCache>
                <c:formatCode>mmm\-yy</c:formatCode>
                <c:ptCount val="5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42385</c:v>
                </c:pt>
                <c:pt idx="14">
                  <c:v>42416</c:v>
                </c:pt>
                <c:pt idx="15">
                  <c:v>42445</c:v>
                </c:pt>
                <c:pt idx="16">
                  <c:v>42476</c:v>
                </c:pt>
                <c:pt idx="17">
                  <c:v>42506</c:v>
                </c:pt>
                <c:pt idx="18">
                  <c:v>42537</c:v>
                </c:pt>
                <c:pt idx="19">
                  <c:v>42567</c:v>
                </c:pt>
                <c:pt idx="20">
                  <c:v>42598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  <c:pt idx="42">
                  <c:v>43252</c:v>
                </c:pt>
                <c:pt idx="43">
                  <c:v>43282</c:v>
                </c:pt>
                <c:pt idx="44">
                  <c:v>43313</c:v>
                </c:pt>
                <c:pt idx="45">
                  <c:v>43344</c:v>
                </c:pt>
                <c:pt idx="46">
                  <c:v>43374</c:v>
                </c:pt>
                <c:pt idx="47">
                  <c:v>43405</c:v>
                </c:pt>
                <c:pt idx="48">
                  <c:v>43435</c:v>
                </c:pt>
                <c:pt idx="49">
                  <c:v>43466</c:v>
                </c:pt>
                <c:pt idx="50">
                  <c:v>43497</c:v>
                </c:pt>
                <c:pt idx="51">
                  <c:v>43525</c:v>
                </c:pt>
              </c:numCache>
            </c:numRef>
          </c:cat>
          <c:val>
            <c:numRef>
              <c:f>Data!$C$37:$C$88</c:f>
              <c:numCache>
                <c:formatCode>General</c:formatCode>
                <c:ptCount val="52"/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989-4F2E-9C87-0BF87CDDA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184256"/>
        <c:axId val="223184648"/>
      </c:lineChart>
      <c:dateAx>
        <c:axId val="223184256"/>
        <c:scaling>
          <c:orientation val="minMax"/>
          <c:min val="41974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23184648"/>
        <c:crosses val="autoZero"/>
        <c:auto val="1"/>
        <c:lblOffset val="100"/>
        <c:baseTimeUnit val="months"/>
        <c:majorUnit val="3"/>
        <c:majorTimeUnit val="months"/>
      </c:dateAx>
      <c:valAx>
        <c:axId val="223184648"/>
        <c:scaling>
          <c:orientation val="minMax"/>
          <c:max val="30"/>
          <c:min val="4"/>
        </c:scaling>
        <c:delete val="0"/>
        <c:axPos val="l"/>
        <c:majorGridlines>
          <c:spPr>
            <a:ln w="9525" cap="flat" cmpd="sng" algn="ctr">
              <a:noFill/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4700054385093754E-3"/>
              <c:y val="0.392739558870930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rgbClr val="C5D1D7"/>
          </a:solidFill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2318425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35471419962447"/>
          <c:y val="0.87989523724100815"/>
          <c:w val="0.69804981559625479"/>
          <c:h val="0.12010476275899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21279122442997"/>
          <c:y val="1.8161629768458865E-2"/>
          <c:w val="0.73528311588482809"/>
          <c:h val="0.72468812229120305"/>
        </c:manualLayout>
      </c:layout>
      <c:areaChart>
        <c:grouping val="standard"/>
        <c:varyColors val="0"/>
        <c:ser>
          <c:idx val="1"/>
          <c:order val="5"/>
          <c:tx>
            <c:v>Excess Reserves(K'mn)(RHS)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9966"/>
              </a:solidFill>
            </a:ln>
            <a:effectLst/>
          </c:spPr>
          <c:cat>
            <c:numRef>
              <c:f>Exposure!Date</c:f>
              <c:numCache>
                <c:formatCode>[$-409]dd\-mmm\-yy;@</c:formatCode>
                <c:ptCount val="25"/>
                <c:pt idx="0">
                  <c:v>43534</c:v>
                </c:pt>
                <c:pt idx="1">
                  <c:v>43535</c:v>
                </c:pt>
                <c:pt idx="2">
                  <c:v>43536</c:v>
                </c:pt>
                <c:pt idx="3">
                  <c:v>43537</c:v>
                </c:pt>
                <c:pt idx="4">
                  <c:v>43538</c:v>
                </c:pt>
                <c:pt idx="5">
                  <c:v>43539</c:v>
                </c:pt>
                <c:pt idx="6">
                  <c:v>43540</c:v>
                </c:pt>
                <c:pt idx="7">
                  <c:v>43541</c:v>
                </c:pt>
                <c:pt idx="8">
                  <c:v>43542</c:v>
                </c:pt>
                <c:pt idx="9">
                  <c:v>43543</c:v>
                </c:pt>
                <c:pt idx="10">
                  <c:v>43544</c:v>
                </c:pt>
                <c:pt idx="11">
                  <c:v>43545</c:v>
                </c:pt>
                <c:pt idx="12">
                  <c:v>43546</c:v>
                </c:pt>
                <c:pt idx="13">
                  <c:v>43547</c:v>
                </c:pt>
                <c:pt idx="14">
                  <c:v>43548</c:v>
                </c:pt>
                <c:pt idx="15">
                  <c:v>43549</c:v>
                </c:pt>
                <c:pt idx="16">
                  <c:v>43550</c:v>
                </c:pt>
                <c:pt idx="17">
                  <c:v>43551</c:v>
                </c:pt>
                <c:pt idx="18">
                  <c:v>43552</c:v>
                </c:pt>
                <c:pt idx="19">
                  <c:v>43553</c:v>
                </c:pt>
                <c:pt idx="20">
                  <c:v>43554</c:v>
                </c:pt>
                <c:pt idx="21">
                  <c:v>43555</c:v>
                </c:pt>
                <c:pt idx="22">
                  <c:v>43556</c:v>
                </c:pt>
                <c:pt idx="23">
                  <c:v>43557</c:v>
                </c:pt>
                <c:pt idx="24">
                  <c:v>43558</c:v>
                </c:pt>
              </c:numCache>
            </c:numRef>
          </c:cat>
          <c:val>
            <c:numRef>
              <c:f>PolicyRate!$G$2:$G$2317</c:f>
              <c:numCache>
                <c:formatCode>_-* #,##0.00_-;\-* #,##0.00_-;_-* "-"??_-;_-@_-</c:formatCode>
                <c:ptCount val="2316"/>
                <c:pt idx="0">
                  <c:v>578.55774301655981</c:v>
                </c:pt>
                <c:pt idx="1">
                  <c:v>407.29386968329999</c:v>
                </c:pt>
                <c:pt idx="2">
                  <c:v>323.58766905830993</c:v>
                </c:pt>
                <c:pt idx="3">
                  <c:v>286.03246270950007</c:v>
                </c:pt>
                <c:pt idx="4">
                  <c:v>257.99850759225006</c:v>
                </c:pt>
                <c:pt idx="5">
                  <c:v>392.40694381674001</c:v>
                </c:pt>
                <c:pt idx="6">
                  <c:v>325.10831971032997</c:v>
                </c:pt>
                <c:pt idx="7">
                  <c:v>293.58462939756993</c:v>
                </c:pt>
                <c:pt idx="8">
                  <c:v>210.91352052122994</c:v>
                </c:pt>
                <c:pt idx="9">
                  <c:v>497.57743295165</c:v>
                </c:pt>
                <c:pt idx="10">
                  <c:v>734.34806894908024</c:v>
                </c:pt>
                <c:pt idx="11">
                  <c:v>773.48156620729003</c:v>
                </c:pt>
                <c:pt idx="12">
                  <c:v>717.84623473915008</c:v>
                </c:pt>
                <c:pt idx="13">
                  <c:v>603.72608093429005</c:v>
                </c:pt>
                <c:pt idx="14">
                  <c:v>476.09640550694002</c:v>
                </c:pt>
                <c:pt idx="15">
                  <c:v>491.95691464545996</c:v>
                </c:pt>
                <c:pt idx="16">
                  <c:v>569.57231085505998</c:v>
                </c:pt>
                <c:pt idx="17">
                  <c:v>581.14103742007978</c:v>
                </c:pt>
                <c:pt idx="18">
                  <c:v>362.11780983113999</c:v>
                </c:pt>
                <c:pt idx="19">
                  <c:v>417.92888564602003</c:v>
                </c:pt>
                <c:pt idx="20">
                  <c:v>463.46362733028013</c:v>
                </c:pt>
                <c:pt idx="21">
                  <c:v>935.72361677919014</c:v>
                </c:pt>
                <c:pt idx="22">
                  <c:v>612.79707688323003</c:v>
                </c:pt>
                <c:pt idx="23">
                  <c:v>727.71590037820988</c:v>
                </c:pt>
                <c:pt idx="24">
                  <c:v>780.45475042372004</c:v>
                </c:pt>
                <c:pt idx="25">
                  <c:v>971.51182746885979</c:v>
                </c:pt>
                <c:pt idx="26">
                  <c:v>1035.9409974791402</c:v>
                </c:pt>
                <c:pt idx="27">
                  <c:v>1028.3930455639099</c:v>
                </c:pt>
                <c:pt idx="28">
                  <c:v>907.24002923291982</c:v>
                </c:pt>
                <c:pt idx="29">
                  <c:v>917.25783968636995</c:v>
                </c:pt>
                <c:pt idx="30">
                  <c:v>981.81353470063016</c:v>
                </c:pt>
                <c:pt idx="31">
                  <c:v>1004.1327345733</c:v>
                </c:pt>
                <c:pt idx="32">
                  <c:v>1371.82983672307</c:v>
                </c:pt>
                <c:pt idx="33">
                  <c:v>1267.8724660272503</c:v>
                </c:pt>
                <c:pt idx="34">
                  <c:v>1336.9658087818902</c:v>
                </c:pt>
                <c:pt idx="35">
                  <c:v>1482.8332959745101</c:v>
                </c:pt>
                <c:pt idx="36">
                  <c:v>816.80956773548974</c:v>
                </c:pt>
                <c:pt idx="37">
                  <c:v>808.54046628352012</c:v>
                </c:pt>
                <c:pt idx="38">
                  <c:v>752.47901710201995</c:v>
                </c:pt>
                <c:pt idx="39">
                  <c:v>796.00424649650006</c:v>
                </c:pt>
                <c:pt idx="40">
                  <c:v>828.32782857086988</c:v>
                </c:pt>
                <c:pt idx="41">
                  <c:v>688.04130344061014</c:v>
                </c:pt>
                <c:pt idx="42">
                  <c:v>669.58860821985991</c:v>
                </c:pt>
                <c:pt idx="43">
                  <c:v>569.3786046872101</c:v>
                </c:pt>
                <c:pt idx="44">
                  <c:v>606.38336422476004</c:v>
                </c:pt>
                <c:pt idx="45">
                  <c:v>518.37829351952996</c:v>
                </c:pt>
                <c:pt idx="46">
                  <c:v>576.47670693473992</c:v>
                </c:pt>
                <c:pt idx="47">
                  <c:v>552.24921889549989</c:v>
                </c:pt>
                <c:pt idx="48">
                  <c:v>355.75647587377</c:v>
                </c:pt>
                <c:pt idx="49">
                  <c:v>307.85008402901985</c:v>
                </c:pt>
                <c:pt idx="50">
                  <c:v>358.56971689127005</c:v>
                </c:pt>
                <c:pt idx="51">
                  <c:v>322.23150415776001</c:v>
                </c:pt>
                <c:pt idx="52">
                  <c:v>190.70826729946</c:v>
                </c:pt>
                <c:pt idx="53">
                  <c:v>984.99449462688005</c:v>
                </c:pt>
                <c:pt idx="54">
                  <c:v>983.02818035657003</c:v>
                </c:pt>
                <c:pt idx="55">
                  <c:v>759.23414051038003</c:v>
                </c:pt>
                <c:pt idx="56">
                  <c:v>481.34426999790992</c:v>
                </c:pt>
                <c:pt idx="57">
                  <c:v>476.67611587951001</c:v>
                </c:pt>
                <c:pt idx="58">
                  <c:v>420.03261841811002</c:v>
                </c:pt>
                <c:pt idx="59">
                  <c:v>684.25396435860989</c:v>
                </c:pt>
                <c:pt idx="60">
                  <c:v>462.67330357480984</c:v>
                </c:pt>
                <c:pt idx="61">
                  <c:v>561.22080369401988</c:v>
                </c:pt>
                <c:pt idx="62">
                  <c:v>563.55203775766017</c:v>
                </c:pt>
                <c:pt idx="63">
                  <c:v>635.97283269069999</c:v>
                </c:pt>
                <c:pt idx="64">
                  <c:v>766.94606127723</c:v>
                </c:pt>
                <c:pt idx="65">
                  <c:v>817.6372593189601</c:v>
                </c:pt>
                <c:pt idx="66">
                  <c:v>777.70815091134023</c:v>
                </c:pt>
                <c:pt idx="67">
                  <c:v>919.75356195206029</c:v>
                </c:pt>
                <c:pt idx="68">
                  <c:v>916.27885122069006</c:v>
                </c:pt>
                <c:pt idx="69">
                  <c:v>801.8404233445799</c:v>
                </c:pt>
                <c:pt idx="70">
                  <c:v>831.71644025139994</c:v>
                </c:pt>
                <c:pt idx="71">
                  <c:v>1130.2434549699099</c:v>
                </c:pt>
                <c:pt idx="72">
                  <c:v>1017.4080559218801</c:v>
                </c:pt>
                <c:pt idx="73">
                  <c:v>1681.48266129488</c:v>
                </c:pt>
                <c:pt idx="74">
                  <c:v>1712.5764563465</c:v>
                </c:pt>
                <c:pt idx="75">
                  <c:v>1694.6108807366199</c:v>
                </c:pt>
                <c:pt idx="76">
                  <c:v>1626.9558858547598</c:v>
                </c:pt>
                <c:pt idx="77">
                  <c:v>1601.6944204469796</c:v>
                </c:pt>
                <c:pt idx="78">
                  <c:v>1568.2915030257602</c:v>
                </c:pt>
                <c:pt idx="79">
                  <c:v>1384.43576715421</c:v>
                </c:pt>
                <c:pt idx="80">
                  <c:v>1437.2744363834697</c:v>
                </c:pt>
                <c:pt idx="81">
                  <c:v>1426.5396698898301</c:v>
                </c:pt>
                <c:pt idx="82">
                  <c:v>1380.5546808523197</c:v>
                </c:pt>
                <c:pt idx="83">
                  <c:v>1267.1225294579401</c:v>
                </c:pt>
                <c:pt idx="84">
                  <c:v>1516.7748134298104</c:v>
                </c:pt>
                <c:pt idx="85">
                  <c:v>1611.8774303986002</c:v>
                </c:pt>
                <c:pt idx="86">
                  <c:v>1575.9769526164293</c:v>
                </c:pt>
                <c:pt idx="87">
                  <c:v>1581.8714263551892</c:v>
                </c:pt>
                <c:pt idx="88">
                  <c:v>1460.8675937858097</c:v>
                </c:pt>
                <c:pt idx="89">
                  <c:v>1341.1281210382601</c:v>
                </c:pt>
                <c:pt idx="90">
                  <c:v>1260.01123563179</c:v>
                </c:pt>
                <c:pt idx="91">
                  <c:v>1732.7087386871904</c:v>
                </c:pt>
                <c:pt idx="92">
                  <c:v>1540.0636399006601</c:v>
                </c:pt>
                <c:pt idx="93">
                  <c:v>1772.2</c:v>
                </c:pt>
                <c:pt idx="94">
                  <c:v>1733.5661570483294</c:v>
                </c:pt>
                <c:pt idx="95">
                  <c:v>1887.2129013180504</c:v>
                </c:pt>
                <c:pt idx="96">
                  <c:v>1891.9455376597703</c:v>
                </c:pt>
                <c:pt idx="97">
                  <c:v>2134.17298127203</c:v>
                </c:pt>
                <c:pt idx="98">
                  <c:v>2001.36849309114</c:v>
                </c:pt>
                <c:pt idx="99">
                  <c:v>1994.4850111538296</c:v>
                </c:pt>
                <c:pt idx="100">
                  <c:v>1988.8448131779303</c:v>
                </c:pt>
                <c:pt idx="101">
                  <c:v>2100.0271825944101</c:v>
                </c:pt>
                <c:pt idx="102">
                  <c:v>1865.7230162815499</c:v>
                </c:pt>
                <c:pt idx="103">
                  <c:v>1261.2331610429292</c:v>
                </c:pt>
                <c:pt idx="104">
                  <c:v>965.55773109246013</c:v>
                </c:pt>
                <c:pt idx="105">
                  <c:v>913.75</c:v>
                </c:pt>
                <c:pt idx="106">
                  <c:v>835.10500000000002</c:v>
                </c:pt>
                <c:pt idx="107">
                  <c:v>703.99900000000002</c:v>
                </c:pt>
                <c:pt idx="108">
                  <c:v>477.56220361766998</c:v>
                </c:pt>
                <c:pt idx="109">
                  <c:v>576.62767061852981</c:v>
                </c:pt>
                <c:pt idx="110">
                  <c:v>547.29470004617008</c:v>
                </c:pt>
                <c:pt idx="111">
                  <c:v>454.48300391719005</c:v>
                </c:pt>
                <c:pt idx="112">
                  <c:v>341.48119830676012</c:v>
                </c:pt>
                <c:pt idx="113">
                  <c:v>361.20892324982992</c:v>
                </c:pt>
                <c:pt idx="114">
                  <c:v>537.50242407181997</c:v>
                </c:pt>
                <c:pt idx="115">
                  <c:v>968.05752011220011</c:v>
                </c:pt>
                <c:pt idx="116">
                  <c:v>1009.4538382993102</c:v>
                </c:pt>
                <c:pt idx="117">
                  <c:v>1110.92392816185</c:v>
                </c:pt>
                <c:pt idx="118">
                  <c:v>793.30283169708991</c:v>
                </c:pt>
                <c:pt idx="119">
                  <c:v>566.96383792410006</c:v>
                </c:pt>
                <c:pt idx="120">
                  <c:v>653.23870657149018</c:v>
                </c:pt>
                <c:pt idx="121">
                  <c:v>736.93366881764007</c:v>
                </c:pt>
                <c:pt idx="122">
                  <c:v>540.29338480852994</c:v>
                </c:pt>
                <c:pt idx="123">
                  <c:v>626.66646061527013</c:v>
                </c:pt>
                <c:pt idx="124">
                  <c:v>345.64489732951995</c:v>
                </c:pt>
                <c:pt idx="125">
                  <c:v>527.98240027228985</c:v>
                </c:pt>
                <c:pt idx="126">
                  <c:v>609.70907215954003</c:v>
                </c:pt>
                <c:pt idx="127">
                  <c:v>916.31216591076975</c:v>
                </c:pt>
                <c:pt idx="128">
                  <c:v>718.26904664953008</c:v>
                </c:pt>
                <c:pt idx="129">
                  <c:v>829.23902461980992</c:v>
                </c:pt>
                <c:pt idx="130">
                  <c:v>1028.36813599737</c:v>
                </c:pt>
                <c:pt idx="131">
                  <c:v>864.28817018376003</c:v>
                </c:pt>
                <c:pt idx="132">
                  <c:v>818.12282687484981</c:v>
                </c:pt>
                <c:pt idx="133">
                  <c:v>935.49635947956017</c:v>
                </c:pt>
                <c:pt idx="134">
                  <c:v>933.24417748993994</c:v>
                </c:pt>
                <c:pt idx="135">
                  <c:v>1077.90183010958</c:v>
                </c:pt>
                <c:pt idx="136">
                  <c:v>1529.2383325467104</c:v>
                </c:pt>
                <c:pt idx="137">
                  <c:v>1626.2949133790501</c:v>
                </c:pt>
                <c:pt idx="138">
                  <c:v>1292.6455072906704</c:v>
                </c:pt>
                <c:pt idx="139">
                  <c:v>1116.2957117894903</c:v>
                </c:pt>
                <c:pt idx="140">
                  <c:v>1107.2559604474102</c:v>
                </c:pt>
                <c:pt idx="141">
                  <c:v>935.81111066476001</c:v>
                </c:pt>
                <c:pt idx="142">
                  <c:v>1043.6897227232203</c:v>
                </c:pt>
                <c:pt idx="143">
                  <c:v>663.25805921071014</c:v>
                </c:pt>
                <c:pt idx="144">
                  <c:v>572.69746393594994</c:v>
                </c:pt>
                <c:pt idx="145">
                  <c:v>430.72265270055988</c:v>
                </c:pt>
                <c:pt idx="146">
                  <c:v>488.47815968346998</c:v>
                </c:pt>
                <c:pt idx="147">
                  <c:v>341.28379459614001</c:v>
                </c:pt>
                <c:pt idx="148">
                  <c:v>571.29957562693005</c:v>
                </c:pt>
                <c:pt idx="149">
                  <c:v>563.93922956508004</c:v>
                </c:pt>
                <c:pt idx="150">
                  <c:v>505.15658406495999</c:v>
                </c:pt>
                <c:pt idx="151">
                  <c:v>533.33986676435995</c:v>
                </c:pt>
                <c:pt idx="152">
                  <c:v>557.52751819567027</c:v>
                </c:pt>
                <c:pt idx="153">
                  <c:v>677.25803483411005</c:v>
                </c:pt>
                <c:pt idx="154">
                  <c:v>670.55440674535998</c:v>
                </c:pt>
                <c:pt idx="155">
                  <c:v>542.22962725629009</c:v>
                </c:pt>
                <c:pt idx="156">
                  <c:v>872.54478967442992</c:v>
                </c:pt>
                <c:pt idx="157">
                  <c:v>639.61489637359989</c:v>
                </c:pt>
                <c:pt idx="158">
                  <c:v>931.49405043530021</c:v>
                </c:pt>
                <c:pt idx="159">
                  <c:v>1260.4641887909002</c:v>
                </c:pt>
                <c:pt idx="160">
                  <c:v>1091.9552755780098</c:v>
                </c:pt>
                <c:pt idx="161">
                  <c:v>1076.87650507436</c:v>
                </c:pt>
                <c:pt idx="162">
                  <c:v>815.4828595125399</c:v>
                </c:pt>
                <c:pt idx="163">
                  <c:v>830.10246982636011</c:v>
                </c:pt>
                <c:pt idx="164">
                  <c:v>763.99211098381966</c:v>
                </c:pt>
                <c:pt idx="165">
                  <c:v>747.59003884951005</c:v>
                </c:pt>
                <c:pt idx="166">
                  <c:v>832.54700325980002</c:v>
                </c:pt>
                <c:pt idx="167">
                  <c:v>842.53260924799997</c:v>
                </c:pt>
                <c:pt idx="168">
                  <c:v>801.02459154368</c:v>
                </c:pt>
                <c:pt idx="169">
                  <c:v>836.78894937985001</c:v>
                </c:pt>
                <c:pt idx="170">
                  <c:v>1166.8577114781099</c:v>
                </c:pt>
                <c:pt idx="171">
                  <c:v>1204.5873974854801</c:v>
                </c:pt>
                <c:pt idx="172">
                  <c:v>1545.6955679248902</c:v>
                </c:pt>
                <c:pt idx="173">
                  <c:v>1566.4849900853999</c:v>
                </c:pt>
                <c:pt idx="174">
                  <c:v>1636.5632682380103</c:v>
                </c:pt>
                <c:pt idx="175">
                  <c:v>579.83086586000002</c:v>
                </c:pt>
                <c:pt idx="176">
                  <c:v>414.41510445000006</c:v>
                </c:pt>
                <c:pt idx="177">
                  <c:v>419.92505340000002</c:v>
                </c:pt>
                <c:pt idx="178">
                  <c:v>481.90572924999998</c:v>
                </c:pt>
                <c:pt idx="179">
                  <c:v>1227.2102794500001</c:v>
                </c:pt>
                <c:pt idx="180">
                  <c:v>0</c:v>
                </c:pt>
                <c:pt idx="181">
                  <c:v>1150.9371951500002</c:v>
                </c:pt>
                <c:pt idx="182">
                  <c:v>1097.9439551799999</c:v>
                </c:pt>
                <c:pt idx="183">
                  <c:v>864.24865937000004</c:v>
                </c:pt>
                <c:pt idx="184">
                  <c:v>765.64506925000012</c:v>
                </c:pt>
                <c:pt idx="185">
                  <c:v>1157.6034700799999</c:v>
                </c:pt>
                <c:pt idx="186">
                  <c:v>1115.6841869</c:v>
                </c:pt>
                <c:pt idx="187">
                  <c:v>1170.0447339399998</c:v>
                </c:pt>
                <c:pt idx="188">
                  <c:v>1323.4760941900001</c:v>
                </c:pt>
                <c:pt idx="189">
                  <c:v>1294.8401121900001</c:v>
                </c:pt>
                <c:pt idx="190">
                  <c:v>1356.16995107</c:v>
                </c:pt>
                <c:pt idx="191">
                  <c:v>1134.8029748199999</c:v>
                </c:pt>
                <c:pt idx="192">
                  <c:v>1344.8582161299998</c:v>
                </c:pt>
                <c:pt idx="193">
                  <c:v>1835.19696456</c:v>
                </c:pt>
                <c:pt idx="194">
                  <c:v>1525.1565989299997</c:v>
                </c:pt>
                <c:pt idx="195">
                  <c:v>1233.5927616199999</c:v>
                </c:pt>
                <c:pt idx="196">
                  <c:v>1190.07647292</c:v>
                </c:pt>
                <c:pt idx="197">
                  <c:v>1739.1288743800001</c:v>
                </c:pt>
                <c:pt idx="198">
                  <c:v>1946.14075138</c:v>
                </c:pt>
                <c:pt idx="199">
                  <c:v>2011.25600078</c:v>
                </c:pt>
                <c:pt idx="200">
                  <c:v>1849.27740786</c:v>
                </c:pt>
                <c:pt idx="201">
                  <c:v>2367.8816645000002</c:v>
                </c:pt>
                <c:pt idx="202">
                  <c:v>2452.6923991199997</c:v>
                </c:pt>
                <c:pt idx="203">
                  <c:v>2700.0379580600002</c:v>
                </c:pt>
                <c:pt idx="204">
                  <c:v>1769.9692481099999</c:v>
                </c:pt>
                <c:pt idx="205">
                  <c:v>1985.6557995800001</c:v>
                </c:pt>
                <c:pt idx="206">
                  <c:v>2162.1090050600001</c:v>
                </c:pt>
                <c:pt idx="207">
                  <c:v>2256.1583937800001</c:v>
                </c:pt>
                <c:pt idx="208">
                  <c:v>2372.8318461699996</c:v>
                </c:pt>
                <c:pt idx="209">
                  <c:v>2350.7921320099999</c:v>
                </c:pt>
                <c:pt idx="210">
                  <c:v>2215.38843064</c:v>
                </c:pt>
                <c:pt idx="211">
                  <c:v>2189.0131484000003</c:v>
                </c:pt>
                <c:pt idx="212">
                  <c:v>2242.6336977699998</c:v>
                </c:pt>
                <c:pt idx="213">
                  <c:v>2435.4790344200001</c:v>
                </c:pt>
                <c:pt idx="214">
                  <c:v>2344.9371298299998</c:v>
                </c:pt>
                <c:pt idx="215">
                  <c:v>2132.3896172299997</c:v>
                </c:pt>
                <c:pt idx="216">
                  <c:v>2232.8523432600005</c:v>
                </c:pt>
                <c:pt idx="217">
                  <c:v>2255.9035359700001</c:v>
                </c:pt>
                <c:pt idx="218">
                  <c:v>2159.3038016599999</c:v>
                </c:pt>
                <c:pt idx="219">
                  <c:v>2014.34683875</c:v>
                </c:pt>
                <c:pt idx="220">
                  <c:v>1853.8577092399998</c:v>
                </c:pt>
                <c:pt idx="221">
                  <c:v>2004.0239299199998</c:v>
                </c:pt>
                <c:pt idx="222">
                  <c:v>1438.9905672900002</c:v>
                </c:pt>
                <c:pt idx="223">
                  <c:v>1578.0170286500004</c:v>
                </c:pt>
                <c:pt idx="224">
                  <c:v>853.31086191999998</c:v>
                </c:pt>
                <c:pt idx="225">
                  <c:v>605.11983926999983</c:v>
                </c:pt>
                <c:pt idx="226">
                  <c:v>691.98848134999992</c:v>
                </c:pt>
                <c:pt idx="227">
                  <c:v>639.78624303000004</c:v>
                </c:pt>
                <c:pt idx="228">
                  <c:v>566.66290149999998</c:v>
                </c:pt>
                <c:pt idx="229">
                  <c:v>463.13829450000009</c:v>
                </c:pt>
                <c:pt idx="230">
                  <c:v>452.78356573000002</c:v>
                </c:pt>
                <c:pt idx="231">
                  <c:v>580.9424018200001</c:v>
                </c:pt>
                <c:pt idx="232">
                  <c:v>457.09727720000001</c:v>
                </c:pt>
                <c:pt idx="233">
                  <c:v>916.75056563999988</c:v>
                </c:pt>
                <c:pt idx="234">
                  <c:v>503.52517429</c:v>
                </c:pt>
                <c:pt idx="235">
                  <c:v>567.35121147999985</c:v>
                </c:pt>
                <c:pt idx="236">
                  <c:v>398.4933293599999</c:v>
                </c:pt>
                <c:pt idx="237">
                  <c:v>410.4553585299999</c:v>
                </c:pt>
                <c:pt idx="238">
                  <c:v>398.80304789999997</c:v>
                </c:pt>
                <c:pt idx="239">
                  <c:v>461.86096026999996</c:v>
                </c:pt>
                <c:pt idx="240">
                  <c:v>437.32286858999993</c:v>
                </c:pt>
                <c:pt idx="241">
                  <c:v>738.06705116000012</c:v>
                </c:pt>
                <c:pt idx="242">
                  <c:v>791.55153151000002</c:v>
                </c:pt>
                <c:pt idx="243">
                  <c:v>910.25600701000008</c:v>
                </c:pt>
                <c:pt idx="244">
                  <c:v>719.89244998000004</c:v>
                </c:pt>
                <c:pt idx="245">
                  <c:v>732.71436697000001</c:v>
                </c:pt>
                <c:pt idx="246">
                  <c:v>945.64157727999998</c:v>
                </c:pt>
                <c:pt idx="247">
                  <c:v>900.08609466999997</c:v>
                </c:pt>
                <c:pt idx="248">
                  <c:v>593.41709990000004</c:v>
                </c:pt>
                <c:pt idx="249">
                  <c:v>383.56174221000003</c:v>
                </c:pt>
                <c:pt idx="250">
                  <c:v>436.25769242000001</c:v>
                </c:pt>
                <c:pt idx="251">
                  <c:v>449.71400628000004</c:v>
                </c:pt>
                <c:pt idx="252">
                  <c:v>574.02247043999989</c:v>
                </c:pt>
                <c:pt idx="253">
                  <c:v>413.75662355000009</c:v>
                </c:pt>
                <c:pt idx="254">
                  <c:v>492.12595880999993</c:v>
                </c:pt>
                <c:pt idx="255">
                  <c:v>381.60594997999988</c:v>
                </c:pt>
                <c:pt idx="256">
                  <c:v>400.78955377999995</c:v>
                </c:pt>
                <c:pt idx="257">
                  <c:v>513.38677909000012</c:v>
                </c:pt>
                <c:pt idx="258">
                  <c:v>455.15084075999999</c:v>
                </c:pt>
                <c:pt idx="259">
                  <c:v>853.37941499999999</c:v>
                </c:pt>
                <c:pt idx="260">
                  <c:v>408.60591940000006</c:v>
                </c:pt>
                <c:pt idx="261">
                  <c:v>801.30279185999984</c:v>
                </c:pt>
                <c:pt idx="262">
                  <c:v>813.07364826000003</c:v>
                </c:pt>
                <c:pt idx="263">
                  <c:v>787.78728519000003</c:v>
                </c:pt>
                <c:pt idx="264">
                  <c:v>982.03990468000006</c:v>
                </c:pt>
                <c:pt idx="265">
                  <c:v>1083.61768768</c:v>
                </c:pt>
                <c:pt idx="266">
                  <c:v>1051.5720303799999</c:v>
                </c:pt>
                <c:pt idx="267">
                  <c:v>910.84750223999993</c:v>
                </c:pt>
                <c:pt idx="268">
                  <c:v>995.6944080799999</c:v>
                </c:pt>
                <c:pt idx="269">
                  <c:v>1876.2793206199999</c:v>
                </c:pt>
                <c:pt idx="270">
                  <c:v>1415.88452132</c:v>
                </c:pt>
                <c:pt idx="271">
                  <c:v>1148.9162202099999</c:v>
                </c:pt>
                <c:pt idx="272">
                  <c:v>1034.0680780199998</c:v>
                </c:pt>
                <c:pt idx="273">
                  <c:v>1195.1455631600002</c:v>
                </c:pt>
                <c:pt idx="274">
                  <c:v>1156.8778761900001</c:v>
                </c:pt>
                <c:pt idx="275">
                  <c:v>1028.1939801800002</c:v>
                </c:pt>
                <c:pt idx="276">
                  <c:v>965.35527066000031</c:v>
                </c:pt>
                <c:pt idx="277">
                  <c:v>883.66709884000022</c:v>
                </c:pt>
                <c:pt idx="278">
                  <c:v>952.80549081999993</c:v>
                </c:pt>
                <c:pt idx="279">
                  <c:v>773.12050989999989</c:v>
                </c:pt>
                <c:pt idx="280">
                  <c:v>880.95060797000031</c:v>
                </c:pt>
                <c:pt idx="281">
                  <c:v>813.83398047000003</c:v>
                </c:pt>
                <c:pt idx="282">
                  <c:v>618.47784918999992</c:v>
                </c:pt>
                <c:pt idx="283">
                  <c:v>823.14752097999997</c:v>
                </c:pt>
                <c:pt idx="284">
                  <c:v>607.35959809999997</c:v>
                </c:pt>
                <c:pt idx="285">
                  <c:v>737.37064406999991</c:v>
                </c:pt>
                <c:pt idx="286">
                  <c:v>925.36667066999996</c:v>
                </c:pt>
                <c:pt idx="287">
                  <c:v>756.58104623999998</c:v>
                </c:pt>
                <c:pt idx="288">
                  <c:v>574.80218265999997</c:v>
                </c:pt>
                <c:pt idx="289">
                  <c:v>508.69545702000011</c:v>
                </c:pt>
                <c:pt idx="290">
                  <c:v>548.69137977000003</c:v>
                </c:pt>
                <c:pt idx="291">
                  <c:v>494.64638044000003</c:v>
                </c:pt>
                <c:pt idx="292">
                  <c:v>491.64864211000008</c:v>
                </c:pt>
                <c:pt idx="293">
                  <c:v>1240.64972302</c:v>
                </c:pt>
                <c:pt idx="294">
                  <c:v>789.81246147000002</c:v>
                </c:pt>
                <c:pt idx="295">
                  <c:v>1026.3761699900001</c:v>
                </c:pt>
                <c:pt idx="296">
                  <c:v>804.58144795999976</c:v>
                </c:pt>
                <c:pt idx="297">
                  <c:v>704.97216429999992</c:v>
                </c:pt>
                <c:pt idx="298">
                  <c:v>570.28133512000011</c:v>
                </c:pt>
                <c:pt idx="299">
                  <c:v>563.34938810000006</c:v>
                </c:pt>
                <c:pt idx="300">
                  <c:v>609.62864633000004</c:v>
                </c:pt>
                <c:pt idx="301">
                  <c:v>432.07636648000005</c:v>
                </c:pt>
                <c:pt idx="302">
                  <c:v>661.57276619999982</c:v>
                </c:pt>
                <c:pt idx="303">
                  <c:v>435.0183981400001</c:v>
                </c:pt>
                <c:pt idx="304">
                  <c:v>555.42817347999994</c:v>
                </c:pt>
                <c:pt idx="305">
                  <c:v>615.27987574999997</c:v>
                </c:pt>
                <c:pt idx="306">
                  <c:v>777.23016486999984</c:v>
                </c:pt>
                <c:pt idx="307">
                  <c:v>884.91136720999987</c:v>
                </c:pt>
                <c:pt idx="308">
                  <c:v>784.24981402999992</c:v>
                </c:pt>
                <c:pt idx="309">
                  <c:v>792.26439151</c:v>
                </c:pt>
                <c:pt idx="310">
                  <c:v>819.80889999999999</c:v>
                </c:pt>
                <c:pt idx="311">
                  <c:v>806.21329366999998</c:v>
                </c:pt>
                <c:pt idx="312">
                  <c:v>824.37762695999993</c:v>
                </c:pt>
                <c:pt idx="313">
                  <c:v>586.80360979000011</c:v>
                </c:pt>
                <c:pt idx="314">
                  <c:v>858.36891962000027</c:v>
                </c:pt>
                <c:pt idx="315">
                  <c:v>860.6832241300001</c:v>
                </c:pt>
                <c:pt idx="316">
                  <c:v>981.95126602000005</c:v>
                </c:pt>
                <c:pt idx="317">
                  <c:v>533.73095343</c:v>
                </c:pt>
                <c:pt idx="318">
                  <c:v>631.76202238999997</c:v>
                </c:pt>
                <c:pt idx="319">
                  <c:v>1239.6730071099998</c:v>
                </c:pt>
                <c:pt idx="320">
                  <c:v>1646.92762911</c:v>
                </c:pt>
                <c:pt idx="321">
                  <c:v>1407.3006988899999</c:v>
                </c:pt>
                <c:pt idx="322">
                  <c:v>1697.3466169699998</c:v>
                </c:pt>
                <c:pt idx="323">
                  <c:v>1540.4481416200001</c:v>
                </c:pt>
                <c:pt idx="324">
                  <c:v>1535.6623993300002</c:v>
                </c:pt>
                <c:pt idx="325">
                  <c:v>1713.9122755999999</c:v>
                </c:pt>
                <c:pt idx="326">
                  <c:v>1671.79918307</c:v>
                </c:pt>
                <c:pt idx="327">
                  <c:v>1341.1929957799998</c:v>
                </c:pt>
                <c:pt idx="328">
                  <c:v>1050.8376754799997</c:v>
                </c:pt>
                <c:pt idx="329">
                  <c:v>892.57854869999983</c:v>
                </c:pt>
                <c:pt idx="330">
                  <c:v>908.18417711000006</c:v>
                </c:pt>
                <c:pt idx="331">
                  <c:v>973.92625119000002</c:v>
                </c:pt>
                <c:pt idx="332">
                  <c:v>902.02723286000014</c:v>
                </c:pt>
                <c:pt idx="333">
                  <c:v>916.24709926000014</c:v>
                </c:pt>
                <c:pt idx="334">
                  <c:v>1135.2643195900002</c:v>
                </c:pt>
                <c:pt idx="335">
                  <c:v>997.61651108000001</c:v>
                </c:pt>
                <c:pt idx="336">
                  <c:v>936.11311804999991</c:v>
                </c:pt>
                <c:pt idx="337">
                  <c:v>1043.03938414</c:v>
                </c:pt>
                <c:pt idx="338">
                  <c:v>1037.4307022600001</c:v>
                </c:pt>
                <c:pt idx="339">
                  <c:v>847.30144463999989</c:v>
                </c:pt>
                <c:pt idx="340">
                  <c:v>865.87235347000012</c:v>
                </c:pt>
                <c:pt idx="341">
                  <c:v>785.63638457999991</c:v>
                </c:pt>
                <c:pt idx="342">
                  <c:v>1518.2918905500001</c:v>
                </c:pt>
                <c:pt idx="343">
                  <c:v>1330.6798998699999</c:v>
                </c:pt>
                <c:pt idx="344">
                  <c:v>1441.07332963</c:v>
                </c:pt>
                <c:pt idx="345">
                  <c:v>1400.79513105</c:v>
                </c:pt>
                <c:pt idx="346">
                  <c:v>1544.47039982</c:v>
                </c:pt>
                <c:pt idx="347">
                  <c:v>1336.3310109700001</c:v>
                </c:pt>
                <c:pt idx="348">
                  <c:v>1564.94950049</c:v>
                </c:pt>
                <c:pt idx="349">
                  <c:v>1610.9403712400001</c:v>
                </c:pt>
                <c:pt idx="350">
                  <c:v>1316.7579324299998</c:v>
                </c:pt>
                <c:pt idx="351">
                  <c:v>1265.6852381299998</c:v>
                </c:pt>
                <c:pt idx="352">
                  <c:v>1060.3656978499998</c:v>
                </c:pt>
                <c:pt idx="353">
                  <c:v>993.64400530000012</c:v>
                </c:pt>
                <c:pt idx="354">
                  <c:v>1272.57862757</c:v>
                </c:pt>
                <c:pt idx="355">
                  <c:v>1231.2052099100003</c:v>
                </c:pt>
                <c:pt idx="356">
                  <c:v>1153.3242628999999</c:v>
                </c:pt>
                <c:pt idx="357">
                  <c:v>1762.9467915200003</c:v>
                </c:pt>
                <c:pt idx="358">
                  <c:v>1946.94178085</c:v>
                </c:pt>
                <c:pt idx="359">
                  <c:v>2109.4515929300005</c:v>
                </c:pt>
                <c:pt idx="360">
                  <c:v>1909.36679957</c:v>
                </c:pt>
                <c:pt idx="361">
                  <c:v>1922.8739522600001</c:v>
                </c:pt>
                <c:pt idx="362">
                  <c:v>1987.30011608</c:v>
                </c:pt>
                <c:pt idx="363">
                  <c:v>1983.4706402499999</c:v>
                </c:pt>
                <c:pt idx="364">
                  <c:v>1996.56939704</c:v>
                </c:pt>
                <c:pt idx="365">
                  <c:v>2487.2376709700002</c:v>
                </c:pt>
                <c:pt idx="366">
                  <c:v>2067.1622618399997</c:v>
                </c:pt>
                <c:pt idx="367">
                  <c:v>2068.3256334500002</c:v>
                </c:pt>
                <c:pt idx="368">
                  <c:v>2074.4909007800002</c:v>
                </c:pt>
                <c:pt idx="369">
                  <c:v>2225.87107887</c:v>
                </c:pt>
                <c:pt idx="370">
                  <c:v>2101.63537709</c:v>
                </c:pt>
                <c:pt idx="371">
                  <c:v>2498.94645683</c:v>
                </c:pt>
                <c:pt idx="372">
                  <c:v>2243.2168784099999</c:v>
                </c:pt>
                <c:pt idx="373">
                  <c:v>2248.2088205899995</c:v>
                </c:pt>
                <c:pt idx="374">
                  <c:v>2243.2835202699998</c:v>
                </c:pt>
                <c:pt idx="375">
                  <c:v>2308.7932926500002</c:v>
                </c:pt>
                <c:pt idx="376">
                  <c:v>1810.8467121400004</c:v>
                </c:pt>
                <c:pt idx="377">
                  <c:v>1772.2286923400002</c:v>
                </c:pt>
                <c:pt idx="378">
                  <c:v>1836.6858602799998</c:v>
                </c:pt>
                <c:pt idx="379">
                  <c:v>1765.0476540800003</c:v>
                </c:pt>
                <c:pt idx="380">
                  <c:v>1692.3084855</c:v>
                </c:pt>
                <c:pt idx="381">
                  <c:v>1614.7988919100001</c:v>
                </c:pt>
                <c:pt idx="382">
                  <c:v>1209.9428067400002</c:v>
                </c:pt>
                <c:pt idx="383">
                  <c:v>1164.9447810699999</c:v>
                </c:pt>
                <c:pt idx="384">
                  <c:v>1068.7078197800001</c:v>
                </c:pt>
                <c:pt idx="385">
                  <c:v>1112.7540779099998</c:v>
                </c:pt>
                <c:pt idx="386">
                  <c:v>1504.1153917199997</c:v>
                </c:pt>
                <c:pt idx="387">
                  <c:v>997.08719342999996</c:v>
                </c:pt>
                <c:pt idx="388">
                  <c:v>864.86953482999991</c:v>
                </c:pt>
                <c:pt idx="389">
                  <c:v>1224.98725476</c:v>
                </c:pt>
                <c:pt idx="390">
                  <c:v>1420.2825129099997</c:v>
                </c:pt>
                <c:pt idx="391">
                  <c:v>1572.2976778699999</c:v>
                </c:pt>
                <c:pt idx="392">
                  <c:v>1452.29021373</c:v>
                </c:pt>
                <c:pt idx="393">
                  <c:v>1487.4587692600003</c:v>
                </c:pt>
                <c:pt idx="394">
                  <c:v>1260.5402227</c:v>
                </c:pt>
                <c:pt idx="395">
                  <c:v>978.90701834999993</c:v>
                </c:pt>
                <c:pt idx="396">
                  <c:v>888.37371172999997</c:v>
                </c:pt>
                <c:pt idx="397">
                  <c:v>1097.5627406800002</c:v>
                </c:pt>
                <c:pt idx="398">
                  <c:v>1157.37414721</c:v>
                </c:pt>
                <c:pt idx="399">
                  <c:v>1167.7890335299999</c:v>
                </c:pt>
                <c:pt idx="400">
                  <c:v>1274.4696958099996</c:v>
                </c:pt>
                <c:pt idx="401">
                  <c:v>1082.9182051699997</c:v>
                </c:pt>
                <c:pt idx="402">
                  <c:v>989.52984046000006</c:v>
                </c:pt>
                <c:pt idx="403">
                  <c:v>998.21475541000007</c:v>
                </c:pt>
                <c:pt idx="404">
                  <c:v>1359.1585555099998</c:v>
                </c:pt>
                <c:pt idx="405">
                  <c:v>1878.1134932500004</c:v>
                </c:pt>
                <c:pt idx="406">
                  <c:v>1864.0481123499999</c:v>
                </c:pt>
                <c:pt idx="407">
                  <c:v>1836.2351029799997</c:v>
                </c:pt>
                <c:pt idx="408">
                  <c:v>2096.8435046699997</c:v>
                </c:pt>
                <c:pt idx="409">
                  <c:v>1339.8539386999998</c:v>
                </c:pt>
                <c:pt idx="410">
                  <c:v>1901.6750581500003</c:v>
                </c:pt>
                <c:pt idx="411">
                  <c:v>1884.5815384899997</c:v>
                </c:pt>
                <c:pt idx="412">
                  <c:v>2158.6585593500004</c:v>
                </c:pt>
                <c:pt idx="413">
                  <c:v>1875.32047278</c:v>
                </c:pt>
                <c:pt idx="414">
                  <c:v>1706.1858532699994</c:v>
                </c:pt>
                <c:pt idx="415">
                  <c:v>1680.0203810900002</c:v>
                </c:pt>
                <c:pt idx="416">
                  <c:v>1737.7114233499999</c:v>
                </c:pt>
                <c:pt idx="417">
                  <c:v>1989.4402442200001</c:v>
                </c:pt>
                <c:pt idx="418">
                  <c:v>1818.3902112000001</c:v>
                </c:pt>
                <c:pt idx="419">
                  <c:v>1954.4032754</c:v>
                </c:pt>
                <c:pt idx="420">
                  <c:v>1988.88456905</c:v>
                </c:pt>
                <c:pt idx="421">
                  <c:v>1910.00064767</c:v>
                </c:pt>
                <c:pt idx="422">
                  <c:v>1984.3749070199997</c:v>
                </c:pt>
                <c:pt idx="423">
                  <c:v>1923.0631958600004</c:v>
                </c:pt>
                <c:pt idx="424">
                  <c:v>1847.7051477200002</c:v>
                </c:pt>
                <c:pt idx="425">
                  <c:v>1712.5864939399996</c:v>
                </c:pt>
                <c:pt idx="426">
                  <c:v>1343.0853905300003</c:v>
                </c:pt>
                <c:pt idx="427">
                  <c:v>2111.8513525199996</c:v>
                </c:pt>
                <c:pt idx="428">
                  <c:v>2255.1156798199995</c:v>
                </c:pt>
                <c:pt idx="429">
                  <c:v>2031.07697927</c:v>
                </c:pt>
                <c:pt idx="430">
                  <c:v>1909.2125353399997</c:v>
                </c:pt>
                <c:pt idx="431">
                  <c:v>2071.1425955</c:v>
                </c:pt>
                <c:pt idx="432">
                  <c:v>1997.1841862000001</c:v>
                </c:pt>
                <c:pt idx="433">
                  <c:v>2065.8795733300003</c:v>
                </c:pt>
                <c:pt idx="434">
                  <c:v>2447.91575994</c:v>
                </c:pt>
                <c:pt idx="435">
                  <c:v>2507.7136930900001</c:v>
                </c:pt>
                <c:pt idx="436">
                  <c:v>2481.2686510699996</c:v>
                </c:pt>
                <c:pt idx="437">
                  <c:v>2502.0543833400002</c:v>
                </c:pt>
                <c:pt idx="438">
                  <c:v>2227.6764753899997</c:v>
                </c:pt>
                <c:pt idx="439">
                  <c:v>2409.1009871599999</c:v>
                </c:pt>
                <c:pt idx="440">
                  <c:v>1682.1652961400002</c:v>
                </c:pt>
                <c:pt idx="441">
                  <c:v>1610.6369255299999</c:v>
                </c:pt>
                <c:pt idx="442">
                  <c:v>1731.52292285</c:v>
                </c:pt>
                <c:pt idx="443">
                  <c:v>1419.2965248799997</c:v>
                </c:pt>
                <c:pt idx="444">
                  <c:v>1372.4817963999999</c:v>
                </c:pt>
                <c:pt idx="445">
                  <c:v>1900.0424741199995</c:v>
                </c:pt>
                <c:pt idx="446">
                  <c:v>1764.8201562000004</c:v>
                </c:pt>
                <c:pt idx="447">
                  <c:v>1600.3146024999999</c:v>
                </c:pt>
                <c:pt idx="448">
                  <c:v>1846.9884432200001</c:v>
                </c:pt>
                <c:pt idx="449">
                  <c:v>1737.8280013299998</c:v>
                </c:pt>
                <c:pt idx="450">
                  <c:v>1966.6327525699996</c:v>
                </c:pt>
                <c:pt idx="451">
                  <c:v>1962.00020154</c:v>
                </c:pt>
                <c:pt idx="452">
                  <c:v>1957.74059356</c:v>
                </c:pt>
                <c:pt idx="453">
                  <c:v>1916.27220115</c:v>
                </c:pt>
                <c:pt idx="454">
                  <c:v>1873.7482289700001</c:v>
                </c:pt>
                <c:pt idx="455">
                  <c:v>1965.2442121700001</c:v>
                </c:pt>
                <c:pt idx="456">
                  <c:v>1958.4803223699996</c:v>
                </c:pt>
                <c:pt idx="457">
                  <c:v>2152.6036244499996</c:v>
                </c:pt>
                <c:pt idx="458">
                  <c:v>1833.5585954999999</c:v>
                </c:pt>
                <c:pt idx="459">
                  <c:v>1828.2785493399997</c:v>
                </c:pt>
                <c:pt idx="460">
                  <c:v>1786.3867446499996</c:v>
                </c:pt>
                <c:pt idx="461">
                  <c:v>1840.5207684800005</c:v>
                </c:pt>
                <c:pt idx="462">
                  <c:v>1811.5165988599999</c:v>
                </c:pt>
                <c:pt idx="463">
                  <c:v>1727.1897192100002</c:v>
                </c:pt>
                <c:pt idx="464">
                  <c:v>1138.28183666</c:v>
                </c:pt>
                <c:pt idx="465">
                  <c:v>1062.3209654499999</c:v>
                </c:pt>
                <c:pt idx="466">
                  <c:v>1653.6971093499999</c:v>
                </c:pt>
                <c:pt idx="467">
                  <c:v>1591.0169712699994</c:v>
                </c:pt>
                <c:pt idx="468">
                  <c:v>1242.68352179</c:v>
                </c:pt>
                <c:pt idx="469">
                  <c:v>947.98126155</c:v>
                </c:pt>
                <c:pt idx="470">
                  <c:v>1024.8549428399999</c:v>
                </c:pt>
                <c:pt idx="471">
                  <c:v>902.93171335999989</c:v>
                </c:pt>
                <c:pt idx="472">
                  <c:v>1407.0405022300001</c:v>
                </c:pt>
                <c:pt idx="473">
                  <c:v>1553.5043166600001</c:v>
                </c:pt>
                <c:pt idx="474">
                  <c:v>1584.9964938100002</c:v>
                </c:pt>
                <c:pt idx="475">
                  <c:v>1604.9001694400001</c:v>
                </c:pt>
                <c:pt idx="476">
                  <c:v>1372.14200684</c:v>
                </c:pt>
                <c:pt idx="477">
                  <c:v>1102.12950144</c:v>
                </c:pt>
                <c:pt idx="478">
                  <c:v>977.03105888999914</c:v>
                </c:pt>
                <c:pt idx="479">
                  <c:v>1340.6549510599996</c:v>
                </c:pt>
                <c:pt idx="480">
                  <c:v>1223.7950694000006</c:v>
                </c:pt>
                <c:pt idx="481">
                  <c:v>921.62165175999996</c:v>
                </c:pt>
                <c:pt idx="482">
                  <c:v>718.10022567999988</c:v>
                </c:pt>
                <c:pt idx="483">
                  <c:v>1135.80582076</c:v>
                </c:pt>
                <c:pt idx="484">
                  <c:v>1208.1795699199995</c:v>
                </c:pt>
                <c:pt idx="485">
                  <c:v>1595.2501611900002</c:v>
                </c:pt>
                <c:pt idx="486">
                  <c:v>1160.1027133199998</c:v>
                </c:pt>
                <c:pt idx="487">
                  <c:v>522.46985127000005</c:v>
                </c:pt>
                <c:pt idx="488">
                  <c:v>625.87090454999964</c:v>
                </c:pt>
                <c:pt idx="489">
                  <c:v>706.84228575999987</c:v>
                </c:pt>
                <c:pt idx="490">
                  <c:v>750.88260159999982</c:v>
                </c:pt>
                <c:pt idx="491">
                  <c:v>857.02169396999977</c:v>
                </c:pt>
                <c:pt idx="492">
                  <c:v>1051.0317580599999</c:v>
                </c:pt>
                <c:pt idx="493">
                  <c:v>1061.2981243999998</c:v>
                </c:pt>
                <c:pt idx="494">
                  <c:v>1110.4146701899999</c:v>
                </c:pt>
                <c:pt idx="495">
                  <c:v>1062.84621262</c:v>
                </c:pt>
                <c:pt idx="496">
                  <c:v>1219.18443028</c:v>
                </c:pt>
                <c:pt idx="497">
                  <c:v>1258.5660792900001</c:v>
                </c:pt>
                <c:pt idx="498">
                  <c:v>1330.6251484200002</c:v>
                </c:pt>
                <c:pt idx="499">
                  <c:v>1326.6780473399999</c:v>
                </c:pt>
                <c:pt idx="500">
                  <c:v>788.12911250000002</c:v>
                </c:pt>
                <c:pt idx="501">
                  <c:v>663.82236360999991</c:v>
                </c:pt>
                <c:pt idx="502">
                  <c:v>371.36176755000002</c:v>
                </c:pt>
                <c:pt idx="503">
                  <c:v>229.92987295000006</c:v>
                </c:pt>
                <c:pt idx="504">
                  <c:v>926.4562993799999</c:v>
                </c:pt>
                <c:pt idx="505">
                  <c:v>669.66849194000008</c:v>
                </c:pt>
                <c:pt idx="506">
                  <c:v>687.03870246000008</c:v>
                </c:pt>
                <c:pt idx="507">
                  <c:v>403.38465891999999</c:v>
                </c:pt>
                <c:pt idx="508">
                  <c:v>1172.1616274200001</c:v>
                </c:pt>
                <c:pt idx="509">
                  <c:v>1203.15166406</c:v>
                </c:pt>
                <c:pt idx="510">
                  <c:v>1341.39497224</c:v>
                </c:pt>
                <c:pt idx="511">
                  <c:v>1144.0593323899998</c:v>
                </c:pt>
                <c:pt idx="512">
                  <c:v>1129.4666218400002</c:v>
                </c:pt>
                <c:pt idx="513">
                  <c:v>1107.8269366300001</c:v>
                </c:pt>
                <c:pt idx="514">
                  <c:v>1140.95709577</c:v>
                </c:pt>
                <c:pt idx="515">
                  <c:v>1239.3047684499998</c:v>
                </c:pt>
                <c:pt idx="516">
                  <c:v>998.75127227999963</c:v>
                </c:pt>
                <c:pt idx="517">
                  <c:v>1063.1944927699999</c:v>
                </c:pt>
                <c:pt idx="518">
                  <c:v>985.75404795999987</c:v>
                </c:pt>
                <c:pt idx="519">
                  <c:v>1081.4493466399999</c:v>
                </c:pt>
                <c:pt idx="520">
                  <c:v>1346.0247679900001</c:v>
                </c:pt>
                <c:pt idx="521">
                  <c:v>1395.6281753199999</c:v>
                </c:pt>
                <c:pt idx="522">
                  <c:v>1320.1770800699996</c:v>
                </c:pt>
                <c:pt idx="523">
                  <c:v>1236.2203960100001</c:v>
                </c:pt>
                <c:pt idx="524">
                  <c:v>1223.9099182499999</c:v>
                </c:pt>
                <c:pt idx="525">
                  <c:v>1222.53937997</c:v>
                </c:pt>
                <c:pt idx="526">
                  <c:v>1211.72139328</c:v>
                </c:pt>
                <c:pt idx="527">
                  <c:v>1059.51179895</c:v>
                </c:pt>
                <c:pt idx="528">
                  <c:v>1342.7708009800001</c:v>
                </c:pt>
                <c:pt idx="529">
                  <c:v>1450.56111091</c:v>
                </c:pt>
                <c:pt idx="530">
                  <c:v>1622.9897415600001</c:v>
                </c:pt>
                <c:pt idx="531">
                  <c:v>1747.0653624699999</c:v>
                </c:pt>
                <c:pt idx="532">
                  <c:v>1748.8822240899999</c:v>
                </c:pt>
                <c:pt idx="533">
                  <c:v>1120.2851707899997</c:v>
                </c:pt>
                <c:pt idx="534">
                  <c:v>1213.8250025899999</c:v>
                </c:pt>
                <c:pt idx="535">
                  <c:v>1190.35228108</c:v>
                </c:pt>
                <c:pt idx="536">
                  <c:v>1101.1583732399997</c:v>
                </c:pt>
                <c:pt idx="537">
                  <c:v>1201.36442298</c:v>
                </c:pt>
                <c:pt idx="538">
                  <c:v>1310.8013149200001</c:v>
                </c:pt>
                <c:pt idx="539">
                  <c:v>1318.3558372100001</c:v>
                </c:pt>
                <c:pt idx="540">
                  <c:v>713.61001701999987</c:v>
                </c:pt>
                <c:pt idx="541">
                  <c:v>893.61353777999989</c:v>
                </c:pt>
                <c:pt idx="542">
                  <c:v>807.93664286000001</c:v>
                </c:pt>
                <c:pt idx="543">
                  <c:v>860.72331405999989</c:v>
                </c:pt>
                <c:pt idx="544">
                  <c:v>822.52808101999983</c:v>
                </c:pt>
                <c:pt idx="545">
                  <c:v>1318.3721404799996</c:v>
                </c:pt>
                <c:pt idx="546">
                  <c:v>1269.2955079799999</c:v>
                </c:pt>
                <c:pt idx="547">
                  <c:v>1152.23145604</c:v>
                </c:pt>
                <c:pt idx="548">
                  <c:v>1046.3736696200001</c:v>
                </c:pt>
                <c:pt idx="549">
                  <c:v>932.97177458999988</c:v>
                </c:pt>
                <c:pt idx="550">
                  <c:v>1263.1614396800001</c:v>
                </c:pt>
                <c:pt idx="551">
                  <c:v>1156.956659689999</c:v>
                </c:pt>
                <c:pt idx="552">
                  <c:v>1215.4355534799988</c:v>
                </c:pt>
                <c:pt idx="553">
                  <c:v>820.67522446999999</c:v>
                </c:pt>
                <c:pt idx="554">
                  <c:v>692.98267243000021</c:v>
                </c:pt>
                <c:pt idx="555">
                  <c:v>837.92816889000028</c:v>
                </c:pt>
                <c:pt idx="556">
                  <c:v>905.98216812999988</c:v>
                </c:pt>
                <c:pt idx="557">
                  <c:v>662.36128783000015</c:v>
                </c:pt>
                <c:pt idx="558">
                  <c:v>900.60746323000001</c:v>
                </c:pt>
                <c:pt idx="559">
                  <c:v>868.20684202000007</c:v>
                </c:pt>
                <c:pt idx="560">
                  <c:v>721.4934297499999</c:v>
                </c:pt>
                <c:pt idx="561">
                  <c:v>1039.4706725800002</c:v>
                </c:pt>
                <c:pt idx="562">
                  <c:v>561.82298075999995</c:v>
                </c:pt>
                <c:pt idx="563">
                  <c:v>799.75065871000004</c:v>
                </c:pt>
                <c:pt idx="564">
                  <c:v>766.46101448000002</c:v>
                </c:pt>
                <c:pt idx="565">
                  <c:v>578.29294944999992</c:v>
                </c:pt>
                <c:pt idx="566">
                  <c:v>1329.1496487799998</c:v>
                </c:pt>
                <c:pt idx="567">
                  <c:v>1145.79833852</c:v>
                </c:pt>
                <c:pt idx="568">
                  <c:v>906.83326566000005</c:v>
                </c:pt>
                <c:pt idx="569">
                  <c:v>755.87140745999977</c:v>
                </c:pt>
                <c:pt idx="570">
                  <c:v>951.99611022999977</c:v>
                </c:pt>
                <c:pt idx="571">
                  <c:v>756.8647318400001</c:v>
                </c:pt>
                <c:pt idx="572">
                  <c:v>689.19501282000022</c:v>
                </c:pt>
                <c:pt idx="573">
                  <c:v>697.60598568</c:v>
                </c:pt>
                <c:pt idx="574">
                  <c:v>778.7898840900001</c:v>
                </c:pt>
                <c:pt idx="575">
                  <c:v>624.20043782000016</c:v>
                </c:pt>
                <c:pt idx="576">
                  <c:v>746.24049640999999</c:v>
                </c:pt>
                <c:pt idx="577">
                  <c:v>707.43142606000004</c:v>
                </c:pt>
                <c:pt idx="578">
                  <c:v>653.05892642000003</c:v>
                </c:pt>
                <c:pt idx="579">
                  <c:v>735.34973006000018</c:v>
                </c:pt>
                <c:pt idx="580">
                  <c:v>774.87969953999993</c:v>
                </c:pt>
                <c:pt idx="581">
                  <c:v>774.68055683000011</c:v>
                </c:pt>
                <c:pt idx="582">
                  <c:v>826.55923662000021</c:v>
                </c:pt>
                <c:pt idx="583">
                  <c:v>658.23137183999995</c:v>
                </c:pt>
                <c:pt idx="584">
                  <c:v>528.22680639999987</c:v>
                </c:pt>
                <c:pt idx="585">
                  <c:v>613.16460345999997</c:v>
                </c:pt>
                <c:pt idx="586">
                  <c:v>1260.0295836600001</c:v>
                </c:pt>
                <c:pt idx="587">
                  <c:v>935.23099999999999</c:v>
                </c:pt>
                <c:pt idx="588">
                  <c:v>964.92763730000001</c:v>
                </c:pt>
                <c:pt idx="589">
                  <c:v>661.59507519999988</c:v>
                </c:pt>
                <c:pt idx="590">
                  <c:v>1283.8738489699999</c:v>
                </c:pt>
                <c:pt idx="591">
                  <c:v>1491.7144886799999</c:v>
                </c:pt>
                <c:pt idx="592">
                  <c:v>1253.6559331199999</c:v>
                </c:pt>
                <c:pt idx="593">
                  <c:v>1170.635306259999</c:v>
                </c:pt>
                <c:pt idx="594">
                  <c:v>1177.4419428900007</c:v>
                </c:pt>
                <c:pt idx="595">
                  <c:v>1388.7076563599996</c:v>
                </c:pt>
                <c:pt idx="596">
                  <c:v>1474.9082829399997</c:v>
                </c:pt>
                <c:pt idx="597">
                  <c:v>1572.86</c:v>
                </c:pt>
                <c:pt idx="598">
                  <c:v>1775.1157647799994</c:v>
                </c:pt>
                <c:pt idx="599">
                  <c:v>1734.9636489099996</c:v>
                </c:pt>
                <c:pt idx="600">
                  <c:v>1642.6242828100003</c:v>
                </c:pt>
                <c:pt idx="601">
                  <c:v>1465.9645127199992</c:v>
                </c:pt>
                <c:pt idx="602">
                  <c:v>1213.4556787300007</c:v>
                </c:pt>
                <c:pt idx="603">
                  <c:v>1073.8144264100004</c:v>
                </c:pt>
                <c:pt idx="604">
                  <c:v>1077.4827553499999</c:v>
                </c:pt>
                <c:pt idx="605">
                  <c:v>1017.6426172100003</c:v>
                </c:pt>
                <c:pt idx="606">
                  <c:v>931.60402244999943</c:v>
                </c:pt>
                <c:pt idx="607">
                  <c:v>1143.4008136100003</c:v>
                </c:pt>
                <c:pt idx="608">
                  <c:v>1023.9037006099998</c:v>
                </c:pt>
                <c:pt idx="609">
                  <c:v>766.09036003000006</c:v>
                </c:pt>
                <c:pt idx="610">
                  <c:v>739.9669616000001</c:v>
                </c:pt>
                <c:pt idx="611">
                  <c:v>547.52017585999988</c:v>
                </c:pt>
                <c:pt idx="612">
                  <c:v>585.08202783000013</c:v>
                </c:pt>
                <c:pt idx="613">
                  <c:v>1103.1850142400003</c:v>
                </c:pt>
                <c:pt idx="614">
                  <c:v>830.55094243000019</c:v>
                </c:pt>
                <c:pt idx="615">
                  <c:v>1326.7432703000004</c:v>
                </c:pt>
                <c:pt idx="616">
                  <c:v>1316.5665042700005</c:v>
                </c:pt>
                <c:pt idx="617">
                  <c:v>1185.5777124000003</c:v>
                </c:pt>
                <c:pt idx="618">
                  <c:v>950.92814878000001</c:v>
                </c:pt>
                <c:pt idx="619">
                  <c:v>997.1088742899999</c:v>
                </c:pt>
                <c:pt idx="620">
                  <c:v>1096.7043915199993</c:v>
                </c:pt>
                <c:pt idx="621">
                  <c:v>1144.6803145099998</c:v>
                </c:pt>
                <c:pt idx="622">
                  <c:v>880.61160740000003</c:v>
                </c:pt>
                <c:pt idx="623">
                  <c:v>1316.1430491699996</c:v>
                </c:pt>
                <c:pt idx="624">
                  <c:v>1086.3799068399999</c:v>
                </c:pt>
                <c:pt idx="625">
                  <c:v>1167.1903692600006</c:v>
                </c:pt>
                <c:pt idx="626">
                  <c:v>1658.5896129999996</c:v>
                </c:pt>
                <c:pt idx="627">
                  <c:v>1294.6568262699993</c:v>
                </c:pt>
                <c:pt idx="628">
                  <c:v>1535.8251323900004</c:v>
                </c:pt>
                <c:pt idx="629">
                  <c:v>1265.5875070500001</c:v>
                </c:pt>
                <c:pt idx="630">
                  <c:v>828.41836321000005</c:v>
                </c:pt>
                <c:pt idx="631">
                  <c:v>699.20365796999999</c:v>
                </c:pt>
                <c:pt idx="632">
                  <c:v>436.62248453000018</c:v>
                </c:pt>
                <c:pt idx="633">
                  <c:v>723.19419934999985</c:v>
                </c:pt>
                <c:pt idx="634">
                  <c:v>1242.7344250000003</c:v>
                </c:pt>
                <c:pt idx="635">
                  <c:v>1654.1415438500005</c:v>
                </c:pt>
                <c:pt idx="636">
                  <c:v>1398.9457679000004</c:v>
                </c:pt>
                <c:pt idx="637">
                  <c:v>1531.3512081099996</c:v>
                </c:pt>
                <c:pt idx="638">
                  <c:v>1313.9208417300001</c:v>
                </c:pt>
                <c:pt idx="639">
                  <c:v>1168.4178087700002</c:v>
                </c:pt>
                <c:pt idx="640">
                  <c:v>798.18110006999996</c:v>
                </c:pt>
                <c:pt idx="641">
                  <c:v>540.16156978000038</c:v>
                </c:pt>
                <c:pt idx="642">
                  <c:v>801.61342436999996</c:v>
                </c:pt>
                <c:pt idx="643">
                  <c:v>865.48336416000006</c:v>
                </c:pt>
                <c:pt idx="644">
                  <c:v>1153.7780682</c:v>
                </c:pt>
                <c:pt idx="645">
                  <c:v>1090.7137106300002</c:v>
                </c:pt>
                <c:pt idx="646">
                  <c:v>1017.1439155900009</c:v>
                </c:pt>
                <c:pt idx="647">
                  <c:v>773.27609460000008</c:v>
                </c:pt>
                <c:pt idx="648">
                  <c:v>461.1254643800001</c:v>
                </c:pt>
                <c:pt idx="649">
                  <c:v>479.93523497000007</c:v>
                </c:pt>
                <c:pt idx="650">
                  <c:v>479.6092741199999</c:v>
                </c:pt>
                <c:pt idx="651">
                  <c:v>448.84743461000011</c:v>
                </c:pt>
                <c:pt idx="652">
                  <c:v>291.75588805000001</c:v>
                </c:pt>
                <c:pt idx="653">
                  <c:v>296.17798554999985</c:v>
                </c:pt>
                <c:pt idx="654">
                  <c:v>375.65566980999978</c:v>
                </c:pt>
                <c:pt idx="655">
                  <c:v>459.60865064000018</c:v>
                </c:pt>
                <c:pt idx="656">
                  <c:v>386.85992084999975</c:v>
                </c:pt>
                <c:pt idx="657">
                  <c:v>1195.3422675299998</c:v>
                </c:pt>
                <c:pt idx="658">
                  <c:v>578.26111321999952</c:v>
                </c:pt>
                <c:pt idx="659">
                  <c:v>430.38559941</c:v>
                </c:pt>
                <c:pt idx="660">
                  <c:v>629.08750317999977</c:v>
                </c:pt>
                <c:pt idx="661">
                  <c:v>719.38061226999957</c:v>
                </c:pt>
                <c:pt idx="662">
                  <c:v>448.10805254999997</c:v>
                </c:pt>
                <c:pt idx="663">
                  <c:v>407.43612591999903</c:v>
                </c:pt>
                <c:pt idx="664">
                  <c:v>423.69215339000033</c:v>
                </c:pt>
                <c:pt idx="665">
                  <c:v>554.68965592999984</c:v>
                </c:pt>
                <c:pt idx="666">
                  <c:v>865.17542619999995</c:v>
                </c:pt>
                <c:pt idx="667">
                  <c:v>554.36915365999994</c:v>
                </c:pt>
                <c:pt idx="668">
                  <c:v>480.73282413999988</c:v>
                </c:pt>
                <c:pt idx="669">
                  <c:v>403.91359206999931</c:v>
                </c:pt>
                <c:pt idx="670">
                  <c:v>503.3123853300001</c:v>
                </c:pt>
                <c:pt idx="671">
                  <c:v>702.94616069000028</c:v>
                </c:pt>
                <c:pt idx="672">
                  <c:v>846.09864660999995</c:v>
                </c:pt>
                <c:pt idx="673">
                  <c:v>563.7195806200001</c:v>
                </c:pt>
                <c:pt idx="674">
                  <c:v>870.17638504000035</c:v>
                </c:pt>
                <c:pt idx="675">
                  <c:v>1025.2600278499997</c:v>
                </c:pt>
                <c:pt idx="676">
                  <c:v>888.87898658999973</c:v>
                </c:pt>
                <c:pt idx="677">
                  <c:v>872.19539211999938</c:v>
                </c:pt>
                <c:pt idx="678">
                  <c:v>777.88140486999953</c:v>
                </c:pt>
                <c:pt idx="679">
                  <c:v>583.90251459999968</c:v>
                </c:pt>
                <c:pt idx="680">
                  <c:v>1067.7980370400003</c:v>
                </c:pt>
                <c:pt idx="681">
                  <c:v>1044.9129021499998</c:v>
                </c:pt>
                <c:pt idx="682">
                  <c:v>1139.5776097899998</c:v>
                </c:pt>
                <c:pt idx="683">
                  <c:v>929.30449712999962</c:v>
                </c:pt>
                <c:pt idx="684">
                  <c:v>923.78200934999961</c:v>
                </c:pt>
                <c:pt idx="685">
                  <c:v>878.0886691999998</c:v>
                </c:pt>
                <c:pt idx="686">
                  <c:v>886.17908683999997</c:v>
                </c:pt>
                <c:pt idx="687">
                  <c:v>784.53214938000008</c:v>
                </c:pt>
                <c:pt idx="688">
                  <c:v>1056.0770296200001</c:v>
                </c:pt>
                <c:pt idx="689">
                  <c:v>1032.5303715499995</c:v>
                </c:pt>
                <c:pt idx="690">
                  <c:v>865.78727718000027</c:v>
                </c:pt>
                <c:pt idx="691">
                  <c:v>630.08568107000019</c:v>
                </c:pt>
                <c:pt idx="692">
                  <c:v>693.21367243999987</c:v>
                </c:pt>
                <c:pt idx="693">
                  <c:v>676.7210218500004</c:v>
                </c:pt>
                <c:pt idx="694">
                  <c:v>570.99391374999993</c:v>
                </c:pt>
                <c:pt idx="695">
                  <c:v>767.50007487000005</c:v>
                </c:pt>
                <c:pt idx="696">
                  <c:v>538.7980941699999</c:v>
                </c:pt>
                <c:pt idx="697">
                  <c:v>821.69978722000019</c:v>
                </c:pt>
                <c:pt idx="698">
                  <c:v>1011.2659902500002</c:v>
                </c:pt>
                <c:pt idx="699">
                  <c:v>851.77641168000002</c:v>
                </c:pt>
                <c:pt idx="700">
                  <c:v>889.04867143999979</c:v>
                </c:pt>
                <c:pt idx="701">
                  <c:v>835.19880927999998</c:v>
                </c:pt>
                <c:pt idx="702">
                  <c:v>679.32315503000007</c:v>
                </c:pt>
                <c:pt idx="703">
                  <c:v>903.24514645000011</c:v>
                </c:pt>
                <c:pt idx="704">
                  <c:v>473.39422879999995</c:v>
                </c:pt>
                <c:pt idx="705">
                  <c:v>714.63374456999998</c:v>
                </c:pt>
                <c:pt idx="706">
                  <c:v>642.60999598000001</c:v>
                </c:pt>
                <c:pt idx="707">
                  <c:v>686.01093543999991</c:v>
                </c:pt>
                <c:pt idx="708">
                  <c:v>717.05063952999978</c:v>
                </c:pt>
                <c:pt idx="709">
                  <c:v>665.29326233000006</c:v>
                </c:pt>
                <c:pt idx="710">
                  <c:v>857.61204405000001</c:v>
                </c:pt>
                <c:pt idx="711">
                  <c:v>455.21231975000001</c:v>
                </c:pt>
                <c:pt idx="712">
                  <c:v>736.8257047699999</c:v>
                </c:pt>
                <c:pt idx="713">
                  <c:v>564.52523842999994</c:v>
                </c:pt>
                <c:pt idx="714">
                  <c:v>483.20451481000021</c:v>
                </c:pt>
                <c:pt idx="715">
                  <c:v>499.27857428000004</c:v>
                </c:pt>
                <c:pt idx="716">
                  <c:v>672.20485050999991</c:v>
                </c:pt>
                <c:pt idx="717">
                  <c:v>679.79753426999991</c:v>
                </c:pt>
                <c:pt idx="718">
                  <c:v>447.33333963999991</c:v>
                </c:pt>
                <c:pt idx="719">
                  <c:v>361.97198666999992</c:v>
                </c:pt>
                <c:pt idx="720">
                  <c:v>505.52560404000002</c:v>
                </c:pt>
                <c:pt idx="721">
                  <c:v>809.89020160999996</c:v>
                </c:pt>
                <c:pt idx="722">
                  <c:v>1295.2673531600001</c:v>
                </c:pt>
                <c:pt idx="723">
                  <c:v>1262.3926783699997</c:v>
                </c:pt>
                <c:pt idx="724">
                  <c:v>1154.0591372899999</c:v>
                </c:pt>
                <c:pt idx="725">
                  <c:v>1038.4914095799998</c:v>
                </c:pt>
                <c:pt idx="726">
                  <c:v>1180.6109243899998</c:v>
                </c:pt>
                <c:pt idx="727">
                  <c:v>818.55592235000006</c:v>
                </c:pt>
                <c:pt idx="728">
                  <c:v>624.3774883000001</c:v>
                </c:pt>
                <c:pt idx="729">
                  <c:v>1007.8732307700002</c:v>
                </c:pt>
                <c:pt idx="730">
                  <c:v>1003.7904159900002</c:v>
                </c:pt>
                <c:pt idx="731">
                  <c:v>1100.8055678200001</c:v>
                </c:pt>
                <c:pt idx="732">
                  <c:v>750.5280287300003</c:v>
                </c:pt>
                <c:pt idx="733">
                  <c:v>529.55481584000017</c:v>
                </c:pt>
                <c:pt idx="734">
                  <c:v>542.49726789999966</c:v>
                </c:pt>
                <c:pt idx="735">
                  <c:v>600.16035272999977</c:v>
                </c:pt>
                <c:pt idx="736">
                  <c:v>970.55329722999966</c:v>
                </c:pt>
                <c:pt idx="737">
                  <c:v>1155.7496824399993</c:v>
                </c:pt>
                <c:pt idx="738">
                  <c:v>1081.9046652499997</c:v>
                </c:pt>
                <c:pt idx="739">
                  <c:v>1103.42479751</c:v>
                </c:pt>
                <c:pt idx="740">
                  <c:v>1735.9026123399997</c:v>
                </c:pt>
                <c:pt idx="741">
                  <c:v>1609.3217001899998</c:v>
                </c:pt>
                <c:pt idx="742">
                  <c:v>1492.7311847099998</c:v>
                </c:pt>
                <c:pt idx="743">
                  <c:v>1363.9082292500002</c:v>
                </c:pt>
                <c:pt idx="744">
                  <c:v>1801.4695106500003</c:v>
                </c:pt>
                <c:pt idx="745">
                  <c:v>1630.1614528699997</c:v>
                </c:pt>
                <c:pt idx="746">
                  <c:v>1766.3629728699973</c:v>
                </c:pt>
                <c:pt idx="747">
                  <c:v>1976.8964602399992</c:v>
                </c:pt>
                <c:pt idx="748">
                  <c:v>1965.5494437399984</c:v>
                </c:pt>
                <c:pt idx="749">
                  <c:v>1990.1291916199993</c:v>
                </c:pt>
                <c:pt idx="750">
                  <c:v>1984.2287877099984</c:v>
                </c:pt>
                <c:pt idx="751">
                  <c:v>1931.4118342999993</c:v>
                </c:pt>
                <c:pt idx="752">
                  <c:v>1789.1659095899988</c:v>
                </c:pt>
                <c:pt idx="753">
                  <c:v>1367.822724059999</c:v>
                </c:pt>
                <c:pt idx="754">
                  <c:v>1196.0638689299992</c:v>
                </c:pt>
                <c:pt idx="755">
                  <c:v>1487.6706501999997</c:v>
                </c:pt>
                <c:pt idx="756">
                  <c:v>1407.4991187700002</c:v>
                </c:pt>
                <c:pt idx="757">
                  <c:v>1561.8819627100002</c:v>
                </c:pt>
                <c:pt idx="758">
                  <c:v>1413.2776978800002</c:v>
                </c:pt>
                <c:pt idx="759">
                  <c:v>1836.0691772100001</c:v>
                </c:pt>
                <c:pt idx="760">
                  <c:v>1903.7645355199998</c:v>
                </c:pt>
                <c:pt idx="761">
                  <c:v>1897.6751500800008</c:v>
                </c:pt>
                <c:pt idx="762">
                  <c:v>2217.2554967299993</c:v>
                </c:pt>
                <c:pt idx="763">
                  <c:v>2033.4010178299998</c:v>
                </c:pt>
                <c:pt idx="764">
                  <c:v>1618.9806152899998</c:v>
                </c:pt>
                <c:pt idx="765">
                  <c:v>1824.8651995499999</c:v>
                </c:pt>
                <c:pt idx="766">
                  <c:v>1362.4596969300001</c:v>
                </c:pt>
                <c:pt idx="767">
                  <c:v>1268.5478691300004</c:v>
                </c:pt>
                <c:pt idx="768">
                  <c:v>1332.48732711</c:v>
                </c:pt>
                <c:pt idx="769">
                  <c:v>1441.9823086500003</c:v>
                </c:pt>
                <c:pt idx="770">
                  <c:v>1272.2246118299995</c:v>
                </c:pt>
                <c:pt idx="771">
                  <c:v>982.94948691999912</c:v>
                </c:pt>
                <c:pt idx="772">
                  <c:v>1646.6640568699997</c:v>
                </c:pt>
                <c:pt idx="773">
                  <c:v>1338.9096876100009</c:v>
                </c:pt>
                <c:pt idx="774">
                  <c:v>1186.2121591299997</c:v>
                </c:pt>
                <c:pt idx="775">
                  <c:v>842.79671451000036</c:v>
                </c:pt>
                <c:pt idx="776">
                  <c:v>701.57204439999953</c:v>
                </c:pt>
                <c:pt idx="777">
                  <c:v>1024.88444093</c:v>
                </c:pt>
                <c:pt idx="778">
                  <c:v>1224.4152712100001</c:v>
                </c:pt>
                <c:pt idx="779">
                  <c:v>1273.1697509399994</c:v>
                </c:pt>
                <c:pt idx="780">
                  <c:v>1262.3772990000004</c:v>
                </c:pt>
                <c:pt idx="781">
                  <c:v>1143.4736489799998</c:v>
                </c:pt>
                <c:pt idx="782">
                  <c:v>1067.4280142899995</c:v>
                </c:pt>
                <c:pt idx="783">
                  <c:v>1670.9429820899988</c:v>
                </c:pt>
                <c:pt idx="784">
                  <c:v>1084.1349650999989</c:v>
                </c:pt>
                <c:pt idx="785">
                  <c:v>884.49734694000006</c:v>
                </c:pt>
                <c:pt idx="786">
                  <c:v>694.03552481999998</c:v>
                </c:pt>
                <c:pt idx="787">
                  <c:v>681.87012130999972</c:v>
                </c:pt>
                <c:pt idx="788">
                  <c:v>686.7238744</c:v>
                </c:pt>
                <c:pt idx="789">
                  <c:v>719.91280287000006</c:v>
                </c:pt>
                <c:pt idx="790">
                  <c:v>548.25022271</c:v>
                </c:pt>
                <c:pt idx="791">
                  <c:v>760.16</c:v>
                </c:pt>
                <c:pt idx="792">
                  <c:v>1072.6199999999999</c:v>
                </c:pt>
                <c:pt idx="793">
                  <c:v>852.89721737999957</c:v>
                </c:pt>
                <c:pt idx="794">
                  <c:v>720.51006367000036</c:v>
                </c:pt>
                <c:pt idx="795">
                  <c:v>465.68775599000043</c:v>
                </c:pt>
                <c:pt idx="796">
                  <c:v>311.93</c:v>
                </c:pt>
                <c:pt idx="797">
                  <c:v>523.28</c:v>
                </c:pt>
                <c:pt idx="798">
                  <c:v>697.58963184999993</c:v>
                </c:pt>
                <c:pt idx="799">
                  <c:v>689.09450313999992</c:v>
                </c:pt>
                <c:pt idx="800">
                  <c:v>683.3831914000001</c:v>
                </c:pt>
                <c:pt idx="801">
                  <c:v>1354.4299188</c:v>
                </c:pt>
                <c:pt idx="802">
                  <c:v>947.92234934000055</c:v>
                </c:pt>
                <c:pt idx="803">
                  <c:v>939.99501040000018</c:v>
                </c:pt>
                <c:pt idx="804">
                  <c:v>614.84552816000007</c:v>
                </c:pt>
                <c:pt idx="805">
                  <c:v>759.80763959999979</c:v>
                </c:pt>
                <c:pt idx="806">
                  <c:v>811.45</c:v>
                </c:pt>
                <c:pt idx="807">
                  <c:v>642.16999999999996</c:v>
                </c:pt>
                <c:pt idx="808">
                  <c:v>668.96967125000003</c:v>
                </c:pt>
                <c:pt idx="809">
                  <c:v>586.33673245000045</c:v>
                </c:pt>
                <c:pt idx="810">
                  <c:v>659.96172150000007</c:v>
                </c:pt>
                <c:pt idx="811">
                  <c:v>580.00212640999985</c:v>
                </c:pt>
                <c:pt idx="812">
                  <c:v>513.03810559999999</c:v>
                </c:pt>
                <c:pt idx="813">
                  <c:v>494.07604101999999</c:v>
                </c:pt>
                <c:pt idx="814">
                  <c:v>482.96486242999998</c:v>
                </c:pt>
                <c:pt idx="815">
                  <c:v>423.2865536000001</c:v>
                </c:pt>
                <c:pt idx="816">
                  <c:v>578.38055624000003</c:v>
                </c:pt>
                <c:pt idx="817">
                  <c:v>543.18318569999985</c:v>
                </c:pt>
                <c:pt idx="818">
                  <c:v>781.41041001999986</c:v>
                </c:pt>
                <c:pt idx="819">
                  <c:v>1253.3225526799997</c:v>
                </c:pt>
                <c:pt idx="820">
                  <c:v>966.95858862999989</c:v>
                </c:pt>
                <c:pt idx="821">
                  <c:v>808.72730325000009</c:v>
                </c:pt>
                <c:pt idx="822">
                  <c:v>747.46476217999987</c:v>
                </c:pt>
                <c:pt idx="823">
                  <c:v>568.20650732000001</c:v>
                </c:pt>
                <c:pt idx="824">
                  <c:v>476.90986006999987</c:v>
                </c:pt>
                <c:pt idx="825">
                  <c:v>670.16069817000027</c:v>
                </c:pt>
                <c:pt idx="826">
                  <c:v>1072.9287193699997</c:v>
                </c:pt>
                <c:pt idx="827">
                  <c:v>1088.45398355</c:v>
                </c:pt>
                <c:pt idx="828">
                  <c:v>1125.7533428099998</c:v>
                </c:pt>
                <c:pt idx="829">
                  <c:v>1226.69</c:v>
                </c:pt>
                <c:pt idx="830">
                  <c:v>1270.2480353799997</c:v>
                </c:pt>
                <c:pt idx="831">
                  <c:v>1207.9580294</c:v>
                </c:pt>
                <c:pt idx="832">
                  <c:v>962.97167276999983</c:v>
                </c:pt>
                <c:pt idx="833">
                  <c:v>693.54</c:v>
                </c:pt>
                <c:pt idx="834">
                  <c:v>495.83267784000014</c:v>
                </c:pt>
                <c:pt idx="835">
                  <c:v>682.35032565000051</c:v>
                </c:pt>
                <c:pt idx="836">
                  <c:v>699.70500071000015</c:v>
                </c:pt>
                <c:pt idx="837">
                  <c:v>1021.8697925799997</c:v>
                </c:pt>
                <c:pt idx="838">
                  <c:v>1107.3089243500003</c:v>
                </c:pt>
                <c:pt idx="839">
                  <c:v>752.49459212999989</c:v>
                </c:pt>
                <c:pt idx="840">
                  <c:v>705.07584051999697</c:v>
                </c:pt>
                <c:pt idx="841">
                  <c:v>875.27627429999984</c:v>
                </c:pt>
                <c:pt idx="842">
                  <c:v>926.76492044999998</c:v>
                </c:pt>
                <c:pt idx="843">
                  <c:v>982.26890850999973</c:v>
                </c:pt>
                <c:pt idx="844">
                  <c:v>598.37723139000002</c:v>
                </c:pt>
                <c:pt idx="845">
                  <c:v>1115.2240689600001</c:v>
                </c:pt>
                <c:pt idx="846">
                  <c:v>904.83936197999992</c:v>
                </c:pt>
                <c:pt idx="847">
                  <c:v>851.7427055899999</c:v>
                </c:pt>
                <c:pt idx="848">
                  <c:v>1092.55</c:v>
                </c:pt>
                <c:pt idx="849">
                  <c:v>997.75616947999981</c:v>
                </c:pt>
                <c:pt idx="850">
                  <c:v>737.48234861000037</c:v>
                </c:pt>
                <c:pt idx="851">
                  <c:v>741.00520173999985</c:v>
                </c:pt>
                <c:pt idx="852">
                  <c:v>1057.8618707600001</c:v>
                </c:pt>
                <c:pt idx="853">
                  <c:v>1090.0912752400004</c:v>
                </c:pt>
                <c:pt idx="854">
                  <c:v>1245.8383370000001</c:v>
                </c:pt>
                <c:pt idx="855">
                  <c:v>1122.0798001199998</c:v>
                </c:pt>
                <c:pt idx="856">
                  <c:v>1004.5037523499998</c:v>
                </c:pt>
                <c:pt idx="857">
                  <c:v>890.24753369999985</c:v>
                </c:pt>
                <c:pt idx="858">
                  <c:v>842.72842177999985</c:v>
                </c:pt>
                <c:pt idx="859">
                  <c:v>794.64193941999997</c:v>
                </c:pt>
                <c:pt idx="860">
                  <c:v>896.94425130000013</c:v>
                </c:pt>
                <c:pt idx="861">
                  <c:v>754.33246685000017</c:v>
                </c:pt>
                <c:pt idx="862">
                  <c:v>844.15752282000017</c:v>
                </c:pt>
                <c:pt idx="863">
                  <c:v>1459.0184646399998</c:v>
                </c:pt>
                <c:pt idx="864">
                  <c:v>1350.936512</c:v>
                </c:pt>
                <c:pt idx="865">
                  <c:v>1345.05972617</c:v>
                </c:pt>
                <c:pt idx="866">
                  <c:v>1211.8465711700001</c:v>
                </c:pt>
                <c:pt idx="867">
                  <c:v>1432.9491500799998</c:v>
                </c:pt>
                <c:pt idx="868">
                  <c:v>1553.9908164199996</c:v>
                </c:pt>
                <c:pt idx="869">
                  <c:v>1599.6991022400002</c:v>
                </c:pt>
                <c:pt idx="870">
                  <c:v>1604.3666161799997</c:v>
                </c:pt>
                <c:pt idx="871">
                  <c:v>1505.2849544400005</c:v>
                </c:pt>
                <c:pt idx="872">
                  <c:v>1193.7108385700001</c:v>
                </c:pt>
                <c:pt idx="873">
                  <c:v>1230.5718403399999</c:v>
                </c:pt>
                <c:pt idx="874">
                  <c:v>1166.0779805299999</c:v>
                </c:pt>
                <c:pt idx="875">
                  <c:v>1193.29484445</c:v>
                </c:pt>
                <c:pt idx="876">
                  <c:v>1292.40483081</c:v>
                </c:pt>
                <c:pt idx="877">
                  <c:v>1254.6520551300005</c:v>
                </c:pt>
                <c:pt idx="878">
                  <c:v>1187.5703558299999</c:v>
                </c:pt>
                <c:pt idx="879">
                  <c:v>1267.9272891699998</c:v>
                </c:pt>
                <c:pt idx="880">
                  <c:v>1378.0083206899999</c:v>
                </c:pt>
                <c:pt idx="881">
                  <c:v>1194.38921067</c:v>
                </c:pt>
                <c:pt idx="882">
                  <c:v>1094.4572977400003</c:v>
                </c:pt>
                <c:pt idx="883">
                  <c:v>1114.2776335699996</c:v>
                </c:pt>
                <c:pt idx="884">
                  <c:v>2232.0113161000004</c:v>
                </c:pt>
                <c:pt idx="885">
                  <c:v>2395.2203043399995</c:v>
                </c:pt>
                <c:pt idx="886">
                  <c:v>1702.5059506600001</c:v>
                </c:pt>
                <c:pt idx="887">
                  <c:v>1748.4524808799999</c:v>
                </c:pt>
                <c:pt idx="888">
                  <c:v>2098.7202071000002</c:v>
                </c:pt>
                <c:pt idx="889">
                  <c:v>2083.0686494299994</c:v>
                </c:pt>
                <c:pt idx="890">
                  <c:v>2173.4065571199999</c:v>
                </c:pt>
                <c:pt idx="891">
                  <c:v>2122.3555791399995</c:v>
                </c:pt>
                <c:pt idx="892">
                  <c:v>2122.2016661400007</c:v>
                </c:pt>
                <c:pt idx="893">
                  <c:v>2240.0744215300006</c:v>
                </c:pt>
                <c:pt idx="894">
                  <c:v>2239.9709922999996</c:v>
                </c:pt>
                <c:pt idx="895">
                  <c:v>2126.71844328</c:v>
                </c:pt>
                <c:pt idx="896">
                  <c:v>1697.3870891200002</c:v>
                </c:pt>
                <c:pt idx="897">
                  <c:v>1434.9156125699999</c:v>
                </c:pt>
                <c:pt idx="898">
                  <c:v>1510.9077375199995</c:v>
                </c:pt>
                <c:pt idx="899">
                  <c:v>1272.3026461999996</c:v>
                </c:pt>
                <c:pt idx="900">
                  <c:v>1174.36223055</c:v>
                </c:pt>
                <c:pt idx="901">
                  <c:v>1389.31301906</c:v>
                </c:pt>
                <c:pt idx="902">
                  <c:v>1179.1807275499998</c:v>
                </c:pt>
                <c:pt idx="903">
                  <c:v>1285.4235252700005</c:v>
                </c:pt>
                <c:pt idx="904">
                  <c:v>1780.5958851099995</c:v>
                </c:pt>
                <c:pt idx="905">
                  <c:v>2684.5776211500001</c:v>
                </c:pt>
                <c:pt idx="906">
                  <c:v>2618.0030792800007</c:v>
                </c:pt>
                <c:pt idx="907">
                  <c:v>2273.6229198300007</c:v>
                </c:pt>
                <c:pt idx="908">
                  <c:v>2023.4753977300006</c:v>
                </c:pt>
                <c:pt idx="909">
                  <c:v>2462.0044934000002</c:v>
                </c:pt>
                <c:pt idx="910">
                  <c:v>2389.4201414100003</c:v>
                </c:pt>
                <c:pt idx="911">
                  <c:v>1450.3609470200006</c:v>
                </c:pt>
                <c:pt idx="912">
                  <c:v>1557.0565286299995</c:v>
                </c:pt>
                <c:pt idx="913">
                  <c:v>1824.7433333699998</c:v>
                </c:pt>
                <c:pt idx="914">
                  <c:v>1960.5027373599996</c:v>
                </c:pt>
                <c:pt idx="915">
                  <c:v>2267.3078571000005</c:v>
                </c:pt>
                <c:pt idx="916">
                  <c:v>2353.2664288400001</c:v>
                </c:pt>
                <c:pt idx="917">
                  <c:v>2531.0258424299996</c:v>
                </c:pt>
                <c:pt idx="918">
                  <c:v>2484.6584576699856</c:v>
                </c:pt>
                <c:pt idx="919">
                  <c:v>2253.0669715199992</c:v>
                </c:pt>
                <c:pt idx="920">
                  <c:v>2558.3977999999997</c:v>
                </c:pt>
                <c:pt idx="921">
                  <c:v>2748.5702790199989</c:v>
                </c:pt>
                <c:pt idx="922">
                  <c:v>2703.3843464199986</c:v>
                </c:pt>
                <c:pt idx="923">
                  <c:v>2614.6754071899995</c:v>
                </c:pt>
                <c:pt idx="924">
                  <c:v>2821.3054389200001</c:v>
                </c:pt>
                <c:pt idx="925">
                  <c:v>2433.1610000000001</c:v>
                </c:pt>
                <c:pt idx="926">
                  <c:v>2577.7872875099997</c:v>
                </c:pt>
                <c:pt idx="927">
                  <c:v>2355.3504554599999</c:v>
                </c:pt>
                <c:pt idx="928">
                  <c:v>2290.4899999999998</c:v>
                </c:pt>
                <c:pt idx="929">
                  <c:v>2713.7224254500002</c:v>
                </c:pt>
                <c:pt idx="930">
                  <c:v>2784.7085402899997</c:v>
                </c:pt>
                <c:pt idx="931">
                  <c:v>2822.4016999999999</c:v>
                </c:pt>
                <c:pt idx="932">
                  <c:v>3031.6751905599995</c:v>
                </c:pt>
                <c:pt idx="933">
                  <c:v>3026.3854926999993</c:v>
                </c:pt>
                <c:pt idx="934">
                  <c:v>2548.8464881500004</c:v>
                </c:pt>
                <c:pt idx="935">
                  <c:v>2330.0105585299998</c:v>
                </c:pt>
                <c:pt idx="936">
                  <c:v>2246.1409895000002</c:v>
                </c:pt>
                <c:pt idx="937">
                  <c:v>2313.2111880400003</c:v>
                </c:pt>
                <c:pt idx="938">
                  <c:v>2440.5067014700003</c:v>
                </c:pt>
                <c:pt idx="939">
                  <c:v>2287.6273124600002</c:v>
                </c:pt>
                <c:pt idx="940">
                  <c:v>2292.3418307200004</c:v>
                </c:pt>
                <c:pt idx="941">
                  <c:v>2345.1847109799992</c:v>
                </c:pt>
                <c:pt idx="942">
                  <c:v>2348.7076072999998</c:v>
                </c:pt>
                <c:pt idx="943">
                  <c:v>2289.9134681300002</c:v>
                </c:pt>
                <c:pt idx="944">
                  <c:v>1566.17800302</c:v>
                </c:pt>
                <c:pt idx="945">
                  <c:v>1747.5787860099992</c:v>
                </c:pt>
                <c:pt idx="946">
                  <c:v>2461.8621622900009</c:v>
                </c:pt>
                <c:pt idx="947">
                  <c:v>3113.5568586999998</c:v>
                </c:pt>
                <c:pt idx="948">
                  <c:v>2999.4433820700001</c:v>
                </c:pt>
                <c:pt idx="949">
                  <c:v>2839.3968669700002</c:v>
                </c:pt>
                <c:pt idx="950">
                  <c:v>2684.3012770199998</c:v>
                </c:pt>
                <c:pt idx="951">
                  <c:v>2500.2030502000007</c:v>
                </c:pt>
                <c:pt idx="952">
                  <c:v>2344.6383324200001</c:v>
                </c:pt>
                <c:pt idx="953">
                  <c:v>2031.4823411200009</c:v>
                </c:pt>
                <c:pt idx="954">
                  <c:v>990.97360446000005</c:v>
                </c:pt>
                <c:pt idx="955">
                  <c:v>976.70465063999995</c:v>
                </c:pt>
                <c:pt idx="956">
                  <c:v>1044.1193100900002</c:v>
                </c:pt>
                <c:pt idx="957">
                  <c:v>1260.0087305999998</c:v>
                </c:pt>
                <c:pt idx="958">
                  <c:v>1642.3730409099999</c:v>
                </c:pt>
                <c:pt idx="959">
                  <c:v>1503.83</c:v>
                </c:pt>
                <c:pt idx="960">
                  <c:v>1605.1095255900002</c:v>
                </c:pt>
                <c:pt idx="961">
                  <c:v>1842.0133488400011</c:v>
                </c:pt>
                <c:pt idx="962">
                  <c:v>2131.7725417199995</c:v>
                </c:pt>
                <c:pt idx="963">
                  <c:v>2106.3206208799993</c:v>
                </c:pt>
                <c:pt idx="964">
                  <c:v>1588.4445736499993</c:v>
                </c:pt>
                <c:pt idx="965">
                  <c:v>1568.4766819999998</c:v>
                </c:pt>
                <c:pt idx="966">
                  <c:v>1630.1457352500004</c:v>
                </c:pt>
                <c:pt idx="967">
                  <c:v>2280.7450310700006</c:v>
                </c:pt>
                <c:pt idx="968">
                  <c:v>2815.1653960800013</c:v>
                </c:pt>
                <c:pt idx="969">
                  <c:v>2362.4422184800001</c:v>
                </c:pt>
                <c:pt idx="970">
                  <c:v>2232.5860160599982</c:v>
                </c:pt>
                <c:pt idx="971">
                  <c:v>2428.7835355400002</c:v>
                </c:pt>
                <c:pt idx="972">
                  <c:v>2731.7335654200001</c:v>
                </c:pt>
                <c:pt idx="973">
                  <c:v>2780.9587006500001</c:v>
                </c:pt>
                <c:pt idx="974">
                  <c:v>1746.2768587100002</c:v>
                </c:pt>
                <c:pt idx="975">
                  <c:v>1795.9337291000006</c:v>
                </c:pt>
                <c:pt idx="976">
                  <c:v>1774.4440525099994</c:v>
                </c:pt>
                <c:pt idx="977">
                  <c:v>1576.7590161599992</c:v>
                </c:pt>
                <c:pt idx="978">
                  <c:v>1450.2772836999998</c:v>
                </c:pt>
                <c:pt idx="979">
                  <c:v>1441.0447535899998</c:v>
                </c:pt>
                <c:pt idx="980">
                  <c:v>1452.7675597799998</c:v>
                </c:pt>
                <c:pt idx="981">
                  <c:v>1099.3135030200003</c:v>
                </c:pt>
                <c:pt idx="982">
                  <c:v>727.27326108000011</c:v>
                </c:pt>
                <c:pt idx="983">
                  <c:v>1407.327675</c:v>
                </c:pt>
                <c:pt idx="984">
                  <c:v>1389.1160938800001</c:v>
                </c:pt>
                <c:pt idx="985">
                  <c:v>1345.1968105200001</c:v>
                </c:pt>
                <c:pt idx="986">
                  <c:v>1404.2312634199996</c:v>
                </c:pt>
                <c:pt idx="987">
                  <c:v>819.1135396200001</c:v>
                </c:pt>
                <c:pt idx="988">
                  <c:v>880.16645768000001</c:v>
                </c:pt>
                <c:pt idx="989">
                  <c:v>994.28650605000018</c:v>
                </c:pt>
                <c:pt idx="990">
                  <c:v>864.02139407000004</c:v>
                </c:pt>
                <c:pt idx="991">
                  <c:v>842.16000761999965</c:v>
                </c:pt>
                <c:pt idx="992" formatCode="0.00">
                  <c:v>317.08614234000004</c:v>
                </c:pt>
                <c:pt idx="993" formatCode="0.00">
                  <c:v>346.68660539000007</c:v>
                </c:pt>
                <c:pt idx="994" formatCode="0.00">
                  <c:v>413.7478192399999</c:v>
                </c:pt>
                <c:pt idx="995" formatCode="0.00">
                  <c:v>518.05371421999996</c:v>
                </c:pt>
                <c:pt idx="996">
                  <c:v>801.45952405999992</c:v>
                </c:pt>
                <c:pt idx="997">
                  <c:v>652.64356183999996</c:v>
                </c:pt>
                <c:pt idx="998">
                  <c:v>338.72972246</c:v>
                </c:pt>
                <c:pt idx="999">
                  <c:v>273.83283356999999</c:v>
                </c:pt>
                <c:pt idx="1000">
                  <c:v>241.72190803999996</c:v>
                </c:pt>
                <c:pt idx="1001">
                  <c:v>301.38518153999996</c:v>
                </c:pt>
                <c:pt idx="1002">
                  <c:v>357.75263307</c:v>
                </c:pt>
                <c:pt idx="1003">
                  <c:v>737.94366184</c:v>
                </c:pt>
                <c:pt idx="1004">
                  <c:v>959.07100043000025</c:v>
                </c:pt>
                <c:pt idx="1005">
                  <c:v>680.35452291000081</c:v>
                </c:pt>
                <c:pt idx="1006">
                  <c:v>782.36523437999961</c:v>
                </c:pt>
                <c:pt idx="1007">
                  <c:v>613.84867862999999</c:v>
                </c:pt>
                <c:pt idx="1008">
                  <c:v>336.94309502999999</c:v>
                </c:pt>
                <c:pt idx="1009">
                  <c:v>448.14090392000008</c:v>
                </c:pt>
                <c:pt idx="1010">
                  <c:v>400.95436604000025</c:v>
                </c:pt>
                <c:pt idx="1011">
                  <c:v>449.71396869000006</c:v>
                </c:pt>
                <c:pt idx="1012">
                  <c:v>403.49134976000016</c:v>
                </c:pt>
                <c:pt idx="1013">
                  <c:v>676.68338214000005</c:v>
                </c:pt>
                <c:pt idx="1014">
                  <c:v>696.99082067999996</c:v>
                </c:pt>
                <c:pt idx="1015" formatCode="0%">
                  <c:v>561.44372481000016</c:v>
                </c:pt>
                <c:pt idx="1016">
                  <c:v>632.25509648999969</c:v>
                </c:pt>
                <c:pt idx="1017">
                  <c:v>632.20680105999998</c:v>
                </c:pt>
                <c:pt idx="1018">
                  <c:v>857.70221955999989</c:v>
                </c:pt>
                <c:pt idx="1019">
                  <c:v>1195.1917267699996</c:v>
                </c:pt>
                <c:pt idx="1020">
                  <c:v>1040.2258204399996</c:v>
                </c:pt>
                <c:pt idx="1021">
                  <c:v>776.99049932000059</c:v>
                </c:pt>
                <c:pt idx="1022">
                  <c:v>913.68427886999973</c:v>
                </c:pt>
                <c:pt idx="1023">
                  <c:v>1312.1289792499999</c:v>
                </c:pt>
                <c:pt idx="1024">
                  <c:v>2668.529018669999</c:v>
                </c:pt>
                <c:pt idx="1025">
                  <c:v>2796.0192325000025</c:v>
                </c:pt>
                <c:pt idx="1026">
                  <c:v>2834.6051303899981</c:v>
                </c:pt>
                <c:pt idx="1027">
                  <c:v>2917.8181687199981</c:v>
                </c:pt>
                <c:pt idx="1028">
                  <c:v>2201.8559434799995</c:v>
                </c:pt>
                <c:pt idx="1029">
                  <c:v>2085.8090165799999</c:v>
                </c:pt>
                <c:pt idx="1030">
                  <c:v>2211.3440665899998</c:v>
                </c:pt>
                <c:pt idx="1031">
                  <c:v>2040.3651403199999</c:v>
                </c:pt>
                <c:pt idx="1032">
                  <c:v>2862.8898365300001</c:v>
                </c:pt>
                <c:pt idx="1033">
                  <c:v>3293.0761814399998</c:v>
                </c:pt>
                <c:pt idx="1034">
                  <c:v>3412.7708540200001</c:v>
                </c:pt>
                <c:pt idx="1035">
                  <c:v>3497.7835646899998</c:v>
                </c:pt>
                <c:pt idx="1036">
                  <c:v>3588.0400332700005</c:v>
                </c:pt>
                <c:pt idx="1037">
                  <c:v>3545.3780570200001</c:v>
                </c:pt>
                <c:pt idx="1038">
                  <c:v>2532.9525491599998</c:v>
                </c:pt>
                <c:pt idx="1039">
                  <c:v>1602.3489778200001</c:v>
                </c:pt>
                <c:pt idx="1040">
                  <c:v>1022.3803827600001</c:v>
                </c:pt>
                <c:pt idx="1041">
                  <c:v>488.25</c:v>
                </c:pt>
                <c:pt idx="1042">
                  <c:v>525.57000000000005</c:v>
                </c:pt>
                <c:pt idx="1043">
                  <c:v>371.90517884000019</c:v>
                </c:pt>
                <c:pt idx="1044">
                  <c:v>497.61860758000023</c:v>
                </c:pt>
                <c:pt idx="1045">
                  <c:v>1179.9777476699996</c:v>
                </c:pt>
                <c:pt idx="1046">
                  <c:v>793.16</c:v>
                </c:pt>
                <c:pt idx="1047">
                  <c:v>1125.0471000800003</c:v>
                </c:pt>
                <c:pt idx="1048">
                  <c:v>456.28775402000014</c:v>
                </c:pt>
                <c:pt idx="1049">
                  <c:v>415.95081182000013</c:v>
                </c:pt>
                <c:pt idx="1050">
                  <c:v>502.98363929000004</c:v>
                </c:pt>
                <c:pt idx="1051">
                  <c:v>577.44376570999998</c:v>
                </c:pt>
                <c:pt idx="1052">
                  <c:v>298.20066737000008</c:v>
                </c:pt>
                <c:pt idx="1053">
                  <c:v>565.88529555000048</c:v>
                </c:pt>
                <c:pt idx="1054">
                  <c:v>841.73781756999949</c:v>
                </c:pt>
                <c:pt idx="1055">
                  <c:v>613.6341944200002</c:v>
                </c:pt>
                <c:pt idx="1056">
                  <c:v>503.20405891000001</c:v>
                </c:pt>
                <c:pt idx="1057">
                  <c:v>295.87664483000015</c:v>
                </c:pt>
                <c:pt idx="1058">
                  <c:v>709.31201598999996</c:v>
                </c:pt>
                <c:pt idx="1059">
                  <c:v>665.04818280999996</c:v>
                </c:pt>
                <c:pt idx="1060">
                  <c:v>1046.95578937</c:v>
                </c:pt>
                <c:pt idx="1061">
                  <c:v>1185.6259660200003</c:v>
                </c:pt>
                <c:pt idx="1062">
                  <c:v>760.33358754000039</c:v>
                </c:pt>
                <c:pt idx="1063">
                  <c:v>1247.8647065800001</c:v>
                </c:pt>
                <c:pt idx="1064">
                  <c:v>1949.6198358000004</c:v>
                </c:pt>
                <c:pt idx="1065">
                  <c:v>1699.3785220799994</c:v>
                </c:pt>
                <c:pt idx="1066">
                  <c:v>1239.5216457299994</c:v>
                </c:pt>
                <c:pt idx="1067">
                  <c:v>1254.9890243699997</c:v>
                </c:pt>
                <c:pt idx="1068">
                  <c:v>960.33256703000029</c:v>
                </c:pt>
                <c:pt idx="1069">
                  <c:v>638.15</c:v>
                </c:pt>
                <c:pt idx="1070">
                  <c:v>1135.55742065</c:v>
                </c:pt>
                <c:pt idx="1071">
                  <c:v>1587.7790822199997</c:v>
                </c:pt>
                <c:pt idx="1072">
                  <c:v>1584.7319076500009</c:v>
                </c:pt>
                <c:pt idx="1073">
                  <c:v>805.94563262000008</c:v>
                </c:pt>
                <c:pt idx="1074">
                  <c:v>1408.352676330001</c:v>
                </c:pt>
                <c:pt idx="1075">
                  <c:v>1313.4862715899999</c:v>
                </c:pt>
                <c:pt idx="1076">
                  <c:v>641.88364202000025</c:v>
                </c:pt>
                <c:pt idx="1077">
                  <c:v>1013.88077694</c:v>
                </c:pt>
                <c:pt idx="1078">
                  <c:v>1197.6998063199999</c:v>
                </c:pt>
                <c:pt idx="1079">
                  <c:v>1235.3580946100005</c:v>
                </c:pt>
                <c:pt idx="1080">
                  <c:v>1510.8390451600008</c:v>
                </c:pt>
                <c:pt idx="1081">
                  <c:v>1687.3653663900002</c:v>
                </c:pt>
                <c:pt idx="1082">
                  <c:v>1392.3098916500005</c:v>
                </c:pt>
                <c:pt idx="1083">
                  <c:v>1542.8336938600003</c:v>
                </c:pt>
                <c:pt idx="1084">
                  <c:v>1538.2498360999998</c:v>
                </c:pt>
                <c:pt idx="1085">
                  <c:v>1693.7347112800003</c:v>
                </c:pt>
                <c:pt idx="1086">
                  <c:v>2581.333470900001</c:v>
                </c:pt>
                <c:pt idx="1087">
                  <c:v>2517.6497264700001</c:v>
                </c:pt>
                <c:pt idx="1088">
                  <c:v>2578.2216335600001</c:v>
                </c:pt>
                <c:pt idx="1089">
                  <c:v>2354.19971846</c:v>
                </c:pt>
                <c:pt idx="1090">
                  <c:v>1069.1936170599988</c:v>
                </c:pt>
                <c:pt idx="1091">
                  <c:v>1263.81378086</c:v>
                </c:pt>
                <c:pt idx="1092">
                  <c:v>1366.81016441</c:v>
                </c:pt>
                <c:pt idx="1093">
                  <c:v>1393.5415778999998</c:v>
                </c:pt>
                <c:pt idx="1094">
                  <c:v>1389.6108551899995</c:v>
                </c:pt>
                <c:pt idx="1095">
                  <c:v>1411.7780038699998</c:v>
                </c:pt>
                <c:pt idx="1096">
                  <c:v>1058.76093627</c:v>
                </c:pt>
                <c:pt idx="1097">
                  <c:v>845.89057372999969</c:v>
                </c:pt>
                <c:pt idx="1098">
                  <c:v>825.98811195000008</c:v>
                </c:pt>
                <c:pt idx="1099">
                  <c:v>747.55688766999992</c:v>
                </c:pt>
                <c:pt idx="1100">
                  <c:v>680.9583036299997</c:v>
                </c:pt>
                <c:pt idx="1101">
                  <c:v>828.5073645299999</c:v>
                </c:pt>
                <c:pt idx="1102">
                  <c:v>959.30240069000001</c:v>
                </c:pt>
                <c:pt idx="1103">
                  <c:v>721.57655</c:v>
                </c:pt>
                <c:pt idx="1104">
                  <c:v>1464.8553293599994</c:v>
                </c:pt>
                <c:pt idx="1105" formatCode="0.00">
                  <c:v>431.40827293999956</c:v>
                </c:pt>
                <c:pt idx="1106" formatCode="0.00">
                  <c:v>798.75662446999979</c:v>
                </c:pt>
                <c:pt idx="1107" formatCode="0.00">
                  <c:v>493.42034339000031</c:v>
                </c:pt>
                <c:pt idx="1108">
                  <c:v>418.27477136000027</c:v>
                </c:pt>
                <c:pt idx="1109">
                  <c:v>311.74218275000015</c:v>
                </c:pt>
                <c:pt idx="1110">
                  <c:v>264.69279601000034</c:v>
                </c:pt>
                <c:pt idx="1111">
                  <c:v>994.5127508099996</c:v>
                </c:pt>
                <c:pt idx="1112">
                  <c:v>887.77275933000021</c:v>
                </c:pt>
                <c:pt idx="1113">
                  <c:v>792.84974158999989</c:v>
                </c:pt>
                <c:pt idx="1114">
                  <c:v>741.63540604000002</c:v>
                </c:pt>
                <c:pt idx="1115">
                  <c:v>333.89156322000002</c:v>
                </c:pt>
                <c:pt idx="1116">
                  <c:v>361.90924839999997</c:v>
                </c:pt>
                <c:pt idx="1117">
                  <c:v>334.21695111999998</c:v>
                </c:pt>
                <c:pt idx="1118">
                  <c:v>515.25475085000016</c:v>
                </c:pt>
                <c:pt idx="1119">
                  <c:v>653.91434988999993</c:v>
                </c:pt>
                <c:pt idx="1120">
                  <c:v>585.11734638999985</c:v>
                </c:pt>
                <c:pt idx="1121">
                  <c:v>351.54008536999999</c:v>
                </c:pt>
                <c:pt idx="1122">
                  <c:v>278.64510136999985</c:v>
                </c:pt>
                <c:pt idx="1123">
                  <c:v>541.00453064999988</c:v>
                </c:pt>
                <c:pt idx="1124">
                  <c:v>451.68428577000003</c:v>
                </c:pt>
                <c:pt idx="1125">
                  <c:v>314.19697401999991</c:v>
                </c:pt>
                <c:pt idx="1126">
                  <c:v>255.55195959999986</c:v>
                </c:pt>
                <c:pt idx="1127">
                  <c:v>397.39898143999977</c:v>
                </c:pt>
                <c:pt idx="1128">
                  <c:v>420.61169644000017</c:v>
                </c:pt>
                <c:pt idx="1129">
                  <c:v>992.03291515000001</c:v>
                </c:pt>
                <c:pt idx="1130">
                  <c:v>830.68610235000028</c:v>
                </c:pt>
                <c:pt idx="1131">
                  <c:v>852.8128785900002</c:v>
                </c:pt>
                <c:pt idx="1132">
                  <c:v>1943.67669783</c:v>
                </c:pt>
                <c:pt idx="1133">
                  <c:v>1106.0664008099998</c:v>
                </c:pt>
                <c:pt idx="1134">
                  <c:v>549.93236900000034</c:v>
                </c:pt>
                <c:pt idx="1135">
                  <c:v>472.23868312999963</c:v>
                </c:pt>
                <c:pt idx="1136" formatCode="0.00">
                  <c:v>284.71081616999987</c:v>
                </c:pt>
                <c:pt idx="1137" formatCode="0.00">
                  <c:v>393.35525444999973</c:v>
                </c:pt>
                <c:pt idx="1138" formatCode="0.00">
                  <c:v>517.57311466999988</c:v>
                </c:pt>
                <c:pt idx="1139" formatCode="0.00">
                  <c:v>454.56068859999993</c:v>
                </c:pt>
                <c:pt idx="1140" formatCode="0.00">
                  <c:v>618.10706002000018</c:v>
                </c:pt>
                <c:pt idx="1141">
                  <c:v>965.04006935000007</c:v>
                </c:pt>
                <c:pt idx="1142">
                  <c:v>906.43544222000037</c:v>
                </c:pt>
                <c:pt idx="1143">
                  <c:v>632.2847011299998</c:v>
                </c:pt>
                <c:pt idx="1144">
                  <c:v>357.06396222000023</c:v>
                </c:pt>
                <c:pt idx="1145">
                  <c:v>389.81040307000001</c:v>
                </c:pt>
                <c:pt idx="1146" formatCode="_(* #,##0.00_);_(* \(#,##0.00\);_(* &quot;-&quot;??_);_(@_)">
                  <c:v>264.66305424999996</c:v>
                </c:pt>
                <c:pt idx="1147" formatCode="_(* #,##0.00_);_(* \(#,##0.00\);_(* &quot;-&quot;??_);_(@_)">
                  <c:v>187.34739881999997</c:v>
                </c:pt>
                <c:pt idx="1148" formatCode="_(* #,##0.00_);_(* \(#,##0.00\);_(* &quot;-&quot;??_);_(@_)">
                  <c:v>473.18371816000018</c:v>
                </c:pt>
                <c:pt idx="1149" formatCode="0.00">
                  <c:v>700.29593493000027</c:v>
                </c:pt>
                <c:pt idx="1150">
                  <c:v>1174.5413709700001</c:v>
                </c:pt>
                <c:pt idx="1151">
                  <c:v>1143.0666908399999</c:v>
                </c:pt>
                <c:pt idx="1152">
                  <c:v>1321.7208542200003</c:v>
                </c:pt>
                <c:pt idx="1153">
                  <c:v>1645.9025299799994</c:v>
                </c:pt>
                <c:pt idx="1154">
                  <c:v>2199.7242338399997</c:v>
                </c:pt>
                <c:pt idx="1155">
                  <c:v>2274.5760681600009</c:v>
                </c:pt>
                <c:pt idx="1156">
                  <c:v>2352.4850544999995</c:v>
                </c:pt>
                <c:pt idx="1157">
                  <c:v>2015.0268129999999</c:v>
                </c:pt>
                <c:pt idx="1158">
                  <c:v>880.1194065699998</c:v>
                </c:pt>
                <c:pt idx="1159">
                  <c:v>601.70887674000005</c:v>
                </c:pt>
                <c:pt idx="1160">
                  <c:v>654.46231529999977</c:v>
                </c:pt>
                <c:pt idx="1161">
                  <c:v>674.37957109000013</c:v>
                </c:pt>
                <c:pt idx="1162">
                  <c:v>791.63026153999954</c:v>
                </c:pt>
                <c:pt idx="1163">
                  <c:v>367.62184191000011</c:v>
                </c:pt>
                <c:pt idx="1164">
                  <c:v>546.82237536999969</c:v>
                </c:pt>
                <c:pt idx="1165">
                  <c:v>807.21615713000006</c:v>
                </c:pt>
                <c:pt idx="1166">
                  <c:v>439.4044813600002</c:v>
                </c:pt>
                <c:pt idx="1167">
                  <c:v>514.82475820999878</c:v>
                </c:pt>
                <c:pt idx="1168">
                  <c:v>247.12806273000018</c:v>
                </c:pt>
                <c:pt idx="1169">
                  <c:v>249.78079826000027</c:v>
                </c:pt>
                <c:pt idx="1170">
                  <c:v>984.77821145999962</c:v>
                </c:pt>
                <c:pt idx="1171">
                  <c:v>911.88622824999993</c:v>
                </c:pt>
                <c:pt idx="1172">
                  <c:v>1322.4871740400008</c:v>
                </c:pt>
                <c:pt idx="1173">
                  <c:v>1226.1104014199993</c:v>
                </c:pt>
                <c:pt idx="1174">
                  <c:v>1413.1931425199998</c:v>
                </c:pt>
                <c:pt idx="1175">
                  <c:v>1473.1219034199999</c:v>
                </c:pt>
                <c:pt idx="1176">
                  <c:v>1281.0878754800003</c:v>
                </c:pt>
                <c:pt idx="1177">
                  <c:v>814.21101466999994</c:v>
                </c:pt>
                <c:pt idx="1178">
                  <c:v>525.32760357000006</c:v>
                </c:pt>
                <c:pt idx="1179">
                  <c:v>528.32189345999984</c:v>
                </c:pt>
                <c:pt idx="1180">
                  <c:v>986.91887834999966</c:v>
                </c:pt>
                <c:pt idx="1181">
                  <c:v>515.79900399999997</c:v>
                </c:pt>
                <c:pt idx="1182">
                  <c:v>786.99885229999995</c:v>
                </c:pt>
                <c:pt idx="1183">
                  <c:v>374.27572034999997</c:v>
                </c:pt>
                <c:pt idx="1184">
                  <c:v>218.15418246000002</c:v>
                </c:pt>
                <c:pt idx="1185">
                  <c:v>439.62281239000004</c:v>
                </c:pt>
                <c:pt idx="1186">
                  <c:v>240.97099891999997</c:v>
                </c:pt>
                <c:pt idx="1187">
                  <c:v>389.58718906999991</c:v>
                </c:pt>
                <c:pt idx="1188">
                  <c:v>353.15218723999999</c:v>
                </c:pt>
                <c:pt idx="1189">
                  <c:v>437.12498168999986</c:v>
                </c:pt>
                <c:pt idx="1190">
                  <c:v>763.4243697899999</c:v>
                </c:pt>
                <c:pt idx="1191">
                  <c:v>683.83804478000013</c:v>
                </c:pt>
                <c:pt idx="1192">
                  <c:v>1140.2249297200003</c:v>
                </c:pt>
                <c:pt idx="1193">
                  <c:v>1326.6261685200004</c:v>
                </c:pt>
                <c:pt idx="1194">
                  <c:v>1146.7415891599996</c:v>
                </c:pt>
                <c:pt idx="1195">
                  <c:v>1287.8025103100003</c:v>
                </c:pt>
                <c:pt idx="1196">
                  <c:v>1287.8025103100003</c:v>
                </c:pt>
                <c:pt idx="1197">
                  <c:v>1966.9334098299998</c:v>
                </c:pt>
                <c:pt idx="1198">
                  <c:v>1966.9334098299998</c:v>
                </c:pt>
                <c:pt idx="1199">
                  <c:v>1414.0234142800002</c:v>
                </c:pt>
                <c:pt idx="1200">
                  <c:v>1269.4312929500002</c:v>
                </c:pt>
                <c:pt idx="1201">
                  <c:v>715.36546055999975</c:v>
                </c:pt>
                <c:pt idx="1202">
                  <c:v>508.52913642999994</c:v>
                </c:pt>
                <c:pt idx="1203">
                  <c:v>404.00530162000001</c:v>
                </c:pt>
                <c:pt idx="1204">
                  <c:v>355.01668355000004</c:v>
                </c:pt>
                <c:pt idx="1205">
                  <c:v>364.82383265999994</c:v>
                </c:pt>
                <c:pt idx="1206">
                  <c:v>702.91537857000003</c:v>
                </c:pt>
                <c:pt idx="1207">
                  <c:v>417.21988199999998</c:v>
                </c:pt>
                <c:pt idx="1208">
                  <c:v>599.75769410000021</c:v>
                </c:pt>
                <c:pt idx="1209">
                  <c:v>650.48914173999992</c:v>
                </c:pt>
                <c:pt idx="1210">
                  <c:v>601.45255594000014</c:v>
                </c:pt>
                <c:pt idx="1211">
                  <c:v>953.94763895000017</c:v>
                </c:pt>
                <c:pt idx="1212">
                  <c:v>838.81604042000026</c:v>
                </c:pt>
                <c:pt idx="1213">
                  <c:v>780.97746820999998</c:v>
                </c:pt>
                <c:pt idx="1214">
                  <c:v>828.32229401999996</c:v>
                </c:pt>
                <c:pt idx="1215">
                  <c:v>1029.0347938200002</c:v>
                </c:pt>
                <c:pt idx="1216">
                  <c:v>1042.9865695200001</c:v>
                </c:pt>
                <c:pt idx="1217">
                  <c:v>474.73486038000004</c:v>
                </c:pt>
                <c:pt idx="1218">
                  <c:v>970.75627853000037</c:v>
                </c:pt>
                <c:pt idx="1219">
                  <c:v>1607.8079850199997</c:v>
                </c:pt>
                <c:pt idx="1220">
                  <c:v>1490.7068457299997</c:v>
                </c:pt>
                <c:pt idx="1221">
                  <c:v>1324.95683693</c:v>
                </c:pt>
                <c:pt idx="1222">
                  <c:v>1721.5263983099999</c:v>
                </c:pt>
                <c:pt idx="1223">
                  <c:v>1530.6603721800002</c:v>
                </c:pt>
                <c:pt idx="1224">
                  <c:v>1271.8582564799999</c:v>
                </c:pt>
                <c:pt idx="1225">
                  <c:v>1160.8306399299995</c:v>
                </c:pt>
                <c:pt idx="1226">
                  <c:v>1311.0033852599995</c:v>
                </c:pt>
                <c:pt idx="1227">
                  <c:v>932.97273871000016</c:v>
                </c:pt>
                <c:pt idx="1228">
                  <c:v>1481.5002792299997</c:v>
                </c:pt>
                <c:pt idx="1229">
                  <c:v>641.5458917499999</c:v>
                </c:pt>
                <c:pt idx="1230">
                  <c:v>452.00813518000001</c:v>
                </c:pt>
                <c:pt idx="1231">
                  <c:v>291.68419451999995</c:v>
                </c:pt>
                <c:pt idx="1232">
                  <c:v>508.72571607999998</c:v>
                </c:pt>
                <c:pt idx="1233">
                  <c:v>434.81789172000003</c:v>
                </c:pt>
                <c:pt idx="1234">
                  <c:v>305.82854163999997</c:v>
                </c:pt>
                <c:pt idx="1235">
                  <c:v>1237.5951781200001</c:v>
                </c:pt>
                <c:pt idx="1236">
                  <c:v>1145.5992383099999</c:v>
                </c:pt>
                <c:pt idx="1237">
                  <c:v>777.96698565999998</c:v>
                </c:pt>
                <c:pt idx="1238">
                  <c:v>814.21939705</c:v>
                </c:pt>
                <c:pt idx="1239">
                  <c:v>698.9412427599998</c:v>
                </c:pt>
                <c:pt idx="1240">
                  <c:v>688.79371931000003</c:v>
                </c:pt>
                <c:pt idx="1241">
                  <c:v>649.43927930000007</c:v>
                </c:pt>
                <c:pt idx="1242">
                  <c:v>716.64168043999996</c:v>
                </c:pt>
                <c:pt idx="1243">
                  <c:v>915.46005165000031</c:v>
                </c:pt>
                <c:pt idx="1244">
                  <c:v>276.31324409000001</c:v>
                </c:pt>
                <c:pt idx="1245">
                  <c:v>392.58886794</c:v>
                </c:pt>
                <c:pt idx="1246">
                  <c:v>497.64464192000003</c:v>
                </c:pt>
                <c:pt idx="1247">
                  <c:v>226.06819746999997</c:v>
                </c:pt>
                <c:pt idx="1248">
                  <c:v>548.41487538000001</c:v>
                </c:pt>
                <c:pt idx="1249">
                  <c:v>492.42114902999998</c:v>
                </c:pt>
                <c:pt idx="1250">
                  <c:v>486.66559836999994</c:v>
                </c:pt>
                <c:pt idx="1251">
                  <c:v>1029.6329977600001</c:v>
                </c:pt>
                <c:pt idx="1252">
                  <c:v>196.00089230999998</c:v>
                </c:pt>
                <c:pt idx="1253">
                  <c:v>221.30887690999998</c:v>
                </c:pt>
                <c:pt idx="1254">
                  <c:v>373.85124028999996</c:v>
                </c:pt>
                <c:pt idx="1255">
                  <c:v>1144.3467749600004</c:v>
                </c:pt>
                <c:pt idx="1256">
                  <c:v>871.75046936000001</c:v>
                </c:pt>
                <c:pt idx="1257" formatCode="0.00">
                  <c:v>677.09580118000031</c:v>
                </c:pt>
                <c:pt idx="1258">
                  <c:v>691.19490825000014</c:v>
                </c:pt>
                <c:pt idx="1259">
                  <c:v>608.77160229000003</c:v>
                </c:pt>
                <c:pt idx="1260">
                  <c:v>667.87199515999998</c:v>
                </c:pt>
                <c:pt idx="1261">
                  <c:v>503.26844967</c:v>
                </c:pt>
                <c:pt idx="1262">
                  <c:v>628.59135987999991</c:v>
                </c:pt>
                <c:pt idx="1263">
                  <c:v>433.18539336999993</c:v>
                </c:pt>
                <c:pt idx="1264">
                  <c:v>629.61443918999998</c:v>
                </c:pt>
                <c:pt idx="1265">
                  <c:v>967.46960147000004</c:v>
                </c:pt>
                <c:pt idx="1266">
                  <c:v>632.39538072000005</c:v>
                </c:pt>
                <c:pt idx="1267">
                  <c:v>598.5658580700001</c:v>
                </c:pt>
                <c:pt idx="1268">
                  <c:v>729.70787550000011</c:v>
                </c:pt>
                <c:pt idx="1269">
                  <c:v>540.55851525000003</c:v>
                </c:pt>
                <c:pt idx="1270">
                  <c:v>513.49718175999999</c:v>
                </c:pt>
                <c:pt idx="1271">
                  <c:v>531.80928709</c:v>
                </c:pt>
                <c:pt idx="1272">
                  <c:v>425.09088289999988</c:v>
                </c:pt>
                <c:pt idx="1273">
                  <c:v>809.88873592000004</c:v>
                </c:pt>
                <c:pt idx="1274">
                  <c:v>774.68615027999999</c:v>
                </c:pt>
                <c:pt idx="1275">
                  <c:v>1150.1141354599995</c:v>
                </c:pt>
                <c:pt idx="1276">
                  <c:v>1375.70042919</c:v>
                </c:pt>
                <c:pt idx="1277">
                  <c:v>1227.4192369300001</c:v>
                </c:pt>
                <c:pt idx="1278">
                  <c:v>1053.0068645200004</c:v>
                </c:pt>
                <c:pt idx="1279">
                  <c:v>1162.2772498700001</c:v>
                </c:pt>
                <c:pt idx="1280">
                  <c:v>964.45594706999987</c:v>
                </c:pt>
                <c:pt idx="1281">
                  <c:v>968.82369629000016</c:v>
                </c:pt>
                <c:pt idx="1282">
                  <c:v>1010.58977648</c:v>
                </c:pt>
                <c:pt idx="1283">
                  <c:v>840.90469320000011</c:v>
                </c:pt>
                <c:pt idx="1284">
                  <c:v>903.24993245000007</c:v>
                </c:pt>
                <c:pt idx="1285">
                  <c:v>969.1403517</c:v>
                </c:pt>
                <c:pt idx="1286">
                  <c:v>1036.4412545199998</c:v>
                </c:pt>
                <c:pt idx="1287">
                  <c:v>1064.74291199</c:v>
                </c:pt>
                <c:pt idx="1288">
                  <c:v>902.65569285000015</c:v>
                </c:pt>
                <c:pt idx="1289">
                  <c:v>870.47150348000037</c:v>
                </c:pt>
                <c:pt idx="1290">
                  <c:v>803.93898048000028</c:v>
                </c:pt>
                <c:pt idx="1291">
                  <c:v>628.56404748000011</c:v>
                </c:pt>
                <c:pt idx="1292">
                  <c:v>643.30502049000017</c:v>
                </c:pt>
                <c:pt idx="1293">
                  <c:v>327.83989649999995</c:v>
                </c:pt>
                <c:pt idx="1294">
                  <c:v>680.65893407999988</c:v>
                </c:pt>
                <c:pt idx="1295">
                  <c:v>1056.43765906</c:v>
                </c:pt>
                <c:pt idx="1296">
                  <c:v>1190.0564428299999</c:v>
                </c:pt>
                <c:pt idx="1297">
                  <c:v>1229.83854135</c:v>
                </c:pt>
                <c:pt idx="1298">
                  <c:v>1623.2260163199999</c:v>
                </c:pt>
                <c:pt idx="1299">
                  <c:v>1134.9567638699996</c:v>
                </c:pt>
                <c:pt idx="1300">
                  <c:v>842.03204017999997</c:v>
                </c:pt>
                <c:pt idx="1301">
                  <c:v>963.95237612000005</c:v>
                </c:pt>
                <c:pt idx="1302">
                  <c:v>1004.1002697499999</c:v>
                </c:pt>
                <c:pt idx="1303">
                  <c:v>905.59632082999985</c:v>
                </c:pt>
                <c:pt idx="1304">
                  <c:v>501.92828962999994</c:v>
                </c:pt>
                <c:pt idx="1305">
                  <c:v>365.53407933000005</c:v>
                </c:pt>
                <c:pt idx="1306">
                  <c:v>319.07360947999996</c:v>
                </c:pt>
                <c:pt idx="1307">
                  <c:v>411.26225153999997</c:v>
                </c:pt>
                <c:pt idx="1308">
                  <c:v>358.47709024</c:v>
                </c:pt>
                <c:pt idx="1309">
                  <c:v>286.21069713999992</c:v>
                </c:pt>
                <c:pt idx="1310">
                  <c:v>360.17435598999987</c:v>
                </c:pt>
                <c:pt idx="1311">
                  <c:v>190.42441247000002</c:v>
                </c:pt>
                <c:pt idx="1312">
                  <c:v>196.15964296999999</c:v>
                </c:pt>
                <c:pt idx="1313">
                  <c:v>222.39200814</c:v>
                </c:pt>
                <c:pt idx="1314">
                  <c:v>457.30384989000015</c:v>
                </c:pt>
                <c:pt idx="1315">
                  <c:v>349.35561087000002</c:v>
                </c:pt>
                <c:pt idx="1316">
                  <c:v>494.67483621000002</c:v>
                </c:pt>
                <c:pt idx="1317">
                  <c:v>749.99674680999988</c:v>
                </c:pt>
                <c:pt idx="1318">
                  <c:v>1080.7074149600001</c:v>
                </c:pt>
                <c:pt idx="1319">
                  <c:v>1421.2313066199997</c:v>
                </c:pt>
                <c:pt idx="1320">
                  <c:v>1723.2600045899997</c:v>
                </c:pt>
                <c:pt idx="1321">
                  <c:v>1276.8978236500002</c:v>
                </c:pt>
                <c:pt idx="1322">
                  <c:v>1330.0030169199999</c:v>
                </c:pt>
                <c:pt idx="1323">
                  <c:v>1118.55439151</c:v>
                </c:pt>
                <c:pt idx="1324">
                  <c:v>1089.4302446300001</c:v>
                </c:pt>
                <c:pt idx="1325">
                  <c:v>1410.0665153</c:v>
                </c:pt>
                <c:pt idx="1326">
                  <c:v>1312.9865320899999</c:v>
                </c:pt>
                <c:pt idx="1327">
                  <c:v>1078.2965622699999</c:v>
                </c:pt>
                <c:pt idx="1328">
                  <c:v>1299.8263071700003</c:v>
                </c:pt>
                <c:pt idx="1329">
                  <c:v>1215.1993157899999</c:v>
                </c:pt>
                <c:pt idx="1330">
                  <c:v>1220.1011900700003</c:v>
                </c:pt>
                <c:pt idx="1331">
                  <c:v>707.67743309000002</c:v>
                </c:pt>
                <c:pt idx="1332">
                  <c:v>762.93083116999969</c:v>
                </c:pt>
                <c:pt idx="1333">
                  <c:v>1099.1642716699998</c:v>
                </c:pt>
                <c:pt idx="1334">
                  <c:v>879.6179721699998</c:v>
                </c:pt>
                <c:pt idx="1335">
                  <c:v>1516.0829188499999</c:v>
                </c:pt>
                <c:pt idx="1336">
                  <c:v>1082.84826499</c:v>
                </c:pt>
                <c:pt idx="1337">
                  <c:v>1085.3010125599999</c:v>
                </c:pt>
                <c:pt idx="1338">
                  <c:v>1047.6133639899997</c:v>
                </c:pt>
                <c:pt idx="1339">
                  <c:v>1269.8155853199999</c:v>
                </c:pt>
                <c:pt idx="1340">
                  <c:v>1493.5620414099997</c:v>
                </c:pt>
                <c:pt idx="1341">
                  <c:v>1652.5357606099994</c:v>
                </c:pt>
                <c:pt idx="1342">
                  <c:v>1632.6853051500002</c:v>
                </c:pt>
                <c:pt idx="1343">
                  <c:v>1972.2938165499997</c:v>
                </c:pt>
                <c:pt idx="1344">
                  <c:v>1890.4829913899998</c:v>
                </c:pt>
                <c:pt idx="1345">
                  <c:v>1611.5740468200004</c:v>
                </c:pt>
                <c:pt idx="1346">
                  <c:v>919.40013126999997</c:v>
                </c:pt>
                <c:pt idx="1347">
                  <c:v>795.39563755000006</c:v>
                </c:pt>
                <c:pt idx="1348">
                  <c:v>828.06419932000017</c:v>
                </c:pt>
                <c:pt idx="1349">
                  <c:v>1505.4296091100005</c:v>
                </c:pt>
                <c:pt idx="1350">
                  <c:v>631.32042093999996</c:v>
                </c:pt>
                <c:pt idx="1351">
                  <c:v>756.21658544999991</c:v>
                </c:pt>
                <c:pt idx="1352">
                  <c:v>549.66407357000003</c:v>
                </c:pt>
                <c:pt idx="1353">
                  <c:v>1454.6128491099998</c:v>
                </c:pt>
                <c:pt idx="1354">
                  <c:v>352.77723551000003</c:v>
                </c:pt>
                <c:pt idx="1355">
                  <c:v>528.08240180999996</c:v>
                </c:pt>
                <c:pt idx="1356">
                  <c:v>336.75017747999993</c:v>
                </c:pt>
                <c:pt idx="1357">
                  <c:v>900.24295395000001</c:v>
                </c:pt>
                <c:pt idx="1358">
                  <c:v>2175.66982547</c:v>
                </c:pt>
                <c:pt idx="1359">
                  <c:v>1727.5153265800004</c:v>
                </c:pt>
                <c:pt idx="1360">
                  <c:v>2305.8567548700003</c:v>
                </c:pt>
                <c:pt idx="1361">
                  <c:v>1772.8713281299997</c:v>
                </c:pt>
                <c:pt idx="1362">
                  <c:v>1890.0896379000005</c:v>
                </c:pt>
                <c:pt idx="1363">
                  <c:v>2057.6686082999995</c:v>
                </c:pt>
                <c:pt idx="1364">
                  <c:v>1987.1766753799996</c:v>
                </c:pt>
                <c:pt idx="1365">
                  <c:v>551.35893910000016</c:v>
                </c:pt>
                <c:pt idx="1366">
                  <c:v>316.51147584999995</c:v>
                </c:pt>
                <c:pt idx="1367">
                  <c:v>549.57193709000001</c:v>
                </c:pt>
                <c:pt idx="1368">
                  <c:v>1650.1033987100002</c:v>
                </c:pt>
                <c:pt idx="1369">
                  <c:v>978.59312299999999</c:v>
                </c:pt>
                <c:pt idx="1370">
                  <c:v>882.68957427000009</c:v>
                </c:pt>
                <c:pt idx="1371">
                  <c:v>712.72973022999986</c:v>
                </c:pt>
                <c:pt idx="1372">
                  <c:v>656.94760684999983</c:v>
                </c:pt>
                <c:pt idx="1373">
                  <c:v>486.84624114000007</c:v>
                </c:pt>
                <c:pt idx="1374">
                  <c:v>366.38050107999987</c:v>
                </c:pt>
                <c:pt idx="1375">
                  <c:v>215.63594648000003</c:v>
                </c:pt>
                <c:pt idx="1376">
                  <c:v>278.38375629000001</c:v>
                </c:pt>
                <c:pt idx="1377">
                  <c:v>221.0277778</c:v>
                </c:pt>
                <c:pt idx="1378">
                  <c:v>542.02302485999985</c:v>
                </c:pt>
                <c:pt idx="1379">
                  <c:v>454.68434671</c:v>
                </c:pt>
                <c:pt idx="1380">
                  <c:v>494.30644104999999</c:v>
                </c:pt>
                <c:pt idx="1381">
                  <c:v>435.00008582999999</c:v>
                </c:pt>
                <c:pt idx="1382">
                  <c:v>557.35774178999998</c:v>
                </c:pt>
                <c:pt idx="1383">
                  <c:v>762.63132387000007</c:v>
                </c:pt>
                <c:pt idx="1384">
                  <c:v>410.56381994999992</c:v>
                </c:pt>
                <c:pt idx="1385">
                  <c:v>453.02220191999999</c:v>
                </c:pt>
                <c:pt idx="1386">
                  <c:v>791.02591364</c:v>
                </c:pt>
                <c:pt idx="1387">
                  <c:v>948.90464625000004</c:v>
                </c:pt>
                <c:pt idx="1388">
                  <c:v>850.93762813000012</c:v>
                </c:pt>
                <c:pt idx="1389">
                  <c:v>342.18226384000002</c:v>
                </c:pt>
                <c:pt idx="1390">
                  <c:v>487.37960446999995</c:v>
                </c:pt>
                <c:pt idx="1391">
                  <c:v>536.58398036000006</c:v>
                </c:pt>
                <c:pt idx="1392">
                  <c:v>699.29396868999993</c:v>
                </c:pt>
                <c:pt idx="1393">
                  <c:v>975.72508687000004</c:v>
                </c:pt>
                <c:pt idx="1394">
                  <c:v>299.84519597999997</c:v>
                </c:pt>
                <c:pt idx="1395">
                  <c:v>357.81593030999994</c:v>
                </c:pt>
                <c:pt idx="1396">
                  <c:v>332.49628163999995</c:v>
                </c:pt>
                <c:pt idx="1397">
                  <c:v>347.18569689000003</c:v>
                </c:pt>
                <c:pt idx="1398">
                  <c:v>1661.8514379799999</c:v>
                </c:pt>
                <c:pt idx="1399">
                  <c:v>1535.9387176099997</c:v>
                </c:pt>
                <c:pt idx="1400">
                  <c:v>1194.3886017899999</c:v>
                </c:pt>
                <c:pt idx="1401">
                  <c:v>1090.3830613399998</c:v>
                </c:pt>
                <c:pt idx="1402">
                  <c:v>1058.4599703199999</c:v>
                </c:pt>
                <c:pt idx="1403">
                  <c:v>1273.0416476299999</c:v>
                </c:pt>
                <c:pt idx="1404">
                  <c:v>826.52783491000025</c:v>
                </c:pt>
                <c:pt idx="1405">
                  <c:v>761.41418885999985</c:v>
                </c:pt>
                <c:pt idx="1406">
                  <c:v>1279.6414264500002</c:v>
                </c:pt>
                <c:pt idx="1407">
                  <c:v>1237.5918544900001</c:v>
                </c:pt>
                <c:pt idx="1408">
                  <c:v>1144.31936541</c:v>
                </c:pt>
                <c:pt idx="1409">
                  <c:v>1164.8899561299997</c:v>
                </c:pt>
                <c:pt idx="1410">
                  <c:v>1270.1037434</c:v>
                </c:pt>
                <c:pt idx="1411">
                  <c:v>1439.3792524600003</c:v>
                </c:pt>
                <c:pt idx="1412">
                  <c:v>1816.7101854199998</c:v>
                </c:pt>
                <c:pt idx="1413">
                  <c:v>1822.79468438</c:v>
                </c:pt>
                <c:pt idx="1414">
                  <c:v>1579.1131464300001</c:v>
                </c:pt>
                <c:pt idx="1415">
                  <c:v>1464.3894395599998</c:v>
                </c:pt>
                <c:pt idx="1416">
                  <c:v>1377.5288038599999</c:v>
                </c:pt>
                <c:pt idx="1417">
                  <c:v>1386.0141985799996</c:v>
                </c:pt>
                <c:pt idx="1418">
                  <c:v>1189.3965879100001</c:v>
                </c:pt>
                <c:pt idx="1419">
                  <c:v>1048.36668822</c:v>
                </c:pt>
                <c:pt idx="1420">
                  <c:v>1256.6199791900001</c:v>
                </c:pt>
                <c:pt idx="1421">
                  <c:v>1166.6093072499998</c:v>
                </c:pt>
                <c:pt idx="1422">
                  <c:v>1497.5234837599996</c:v>
                </c:pt>
                <c:pt idx="1423">
                  <c:v>1427.0402990499999</c:v>
                </c:pt>
                <c:pt idx="1424">
                  <c:v>1364.7735313499998</c:v>
                </c:pt>
                <c:pt idx="1425">
                  <c:v>1400.2606583800002</c:v>
                </c:pt>
                <c:pt idx="1426">
                  <c:v>1563.5557425799996</c:v>
                </c:pt>
                <c:pt idx="1427">
                  <c:v>1642.4631965399997</c:v>
                </c:pt>
                <c:pt idx="1428">
                  <c:v>1565.5520361899999</c:v>
                </c:pt>
                <c:pt idx="1429">
                  <c:v>1694.9368653499998</c:v>
                </c:pt>
                <c:pt idx="1430">
                  <c:v>1559.8969085199997</c:v>
                </c:pt>
                <c:pt idx="1431">
                  <c:v>577.12242295999977</c:v>
                </c:pt>
                <c:pt idx="1432">
                  <c:v>418.37691705999993</c:v>
                </c:pt>
                <c:pt idx="1433">
                  <c:v>586.98935826000002</c:v>
                </c:pt>
                <c:pt idx="1434">
                  <c:v>1225.4648192899999</c:v>
                </c:pt>
                <c:pt idx="1435">
                  <c:v>633.60406822999994</c:v>
                </c:pt>
                <c:pt idx="1436">
                  <c:v>489.95831703999988</c:v>
                </c:pt>
                <c:pt idx="1437">
                  <c:v>407.5702119099999</c:v>
                </c:pt>
                <c:pt idx="1438">
                  <c:v>544.97917575000008</c:v>
                </c:pt>
                <c:pt idx="1439">
                  <c:v>602.41827411999998</c:v>
                </c:pt>
                <c:pt idx="1440">
                  <c:v>778.27861302000008</c:v>
                </c:pt>
                <c:pt idx="1441">
                  <c:v>928.93014476999986</c:v>
                </c:pt>
                <c:pt idx="1442">
                  <c:v>384.04554721</c:v>
                </c:pt>
                <c:pt idx="1443">
                  <c:v>532.39242975999991</c:v>
                </c:pt>
                <c:pt idx="1444">
                  <c:v>813.6749938600002</c:v>
                </c:pt>
                <c:pt idx="1445">
                  <c:v>704.92509589999997</c:v>
                </c:pt>
                <c:pt idx="1446">
                  <c:v>717.30351366000014</c:v>
                </c:pt>
                <c:pt idx="1447">
                  <c:v>558.89118298999995</c:v>
                </c:pt>
                <c:pt idx="1448">
                  <c:v>448.64883179000009</c:v>
                </c:pt>
                <c:pt idx="1449">
                  <c:v>596.04465859999993</c:v>
                </c:pt>
                <c:pt idx="1450">
                  <c:v>774.51531242999999</c:v>
                </c:pt>
                <c:pt idx="1451">
                  <c:v>724.0308383800002</c:v>
                </c:pt>
                <c:pt idx="1452">
                  <c:v>470.40238554999996</c:v>
                </c:pt>
                <c:pt idx="1453">
                  <c:v>484.14743408999993</c:v>
                </c:pt>
                <c:pt idx="1454">
                  <c:v>620.77848840000001</c:v>
                </c:pt>
                <c:pt idx="1455">
                  <c:v>620.93503323999983</c:v>
                </c:pt>
                <c:pt idx="1456">
                  <c:v>881.12031094000019</c:v>
                </c:pt>
                <c:pt idx="1457">
                  <c:v>1336.4964600499993</c:v>
                </c:pt>
                <c:pt idx="1458">
                  <c:v>1422.2049708499997</c:v>
                </c:pt>
                <c:pt idx="1459">
                  <c:v>1284.6261895700002</c:v>
                </c:pt>
                <c:pt idx="1460">
                  <c:v>1065.35765657</c:v>
                </c:pt>
                <c:pt idx="1461">
                  <c:v>1136.54555577</c:v>
                </c:pt>
                <c:pt idx="1462">
                  <c:v>1085.8399053300002</c:v>
                </c:pt>
                <c:pt idx="1463">
                  <c:v>1241.4951539000006</c:v>
                </c:pt>
                <c:pt idx="1464">
                  <c:v>1033.5154942500003</c:v>
                </c:pt>
                <c:pt idx="1465">
                  <c:v>1645.1165344799999</c:v>
                </c:pt>
                <c:pt idx="1466">
                  <c:v>1817.0789816000001</c:v>
                </c:pt>
                <c:pt idx="1467">
                  <c:v>1608.2006119899995</c:v>
                </c:pt>
                <c:pt idx="1468">
                  <c:v>1929.6189384399995</c:v>
                </c:pt>
                <c:pt idx="1469">
                  <c:v>1758.2364603199999</c:v>
                </c:pt>
                <c:pt idx="1470">
                  <c:v>1559.4464451700001</c:v>
                </c:pt>
                <c:pt idx="1471">
                  <c:v>1167.03269009</c:v>
                </c:pt>
                <c:pt idx="1472">
                  <c:v>1107.5673411800003</c:v>
                </c:pt>
                <c:pt idx="1473">
                  <c:v>1572.8259755699996</c:v>
                </c:pt>
                <c:pt idx="1474">
                  <c:v>1219.7915663899998</c:v>
                </c:pt>
                <c:pt idx="1475">
                  <c:v>1037.3525298300001</c:v>
                </c:pt>
                <c:pt idx="1476">
                  <c:v>911.72112814000013</c:v>
                </c:pt>
                <c:pt idx="1477">
                  <c:v>975.90899905000026</c:v>
                </c:pt>
                <c:pt idx="1478">
                  <c:v>1129.9220799700001</c:v>
                </c:pt>
                <c:pt idx="1479">
                  <c:v>1464.5821182500001</c:v>
                </c:pt>
                <c:pt idx="1480">
                  <c:v>1495.6997674099998</c:v>
                </c:pt>
                <c:pt idx="1481">
                  <c:v>1574.7958784599998</c:v>
                </c:pt>
                <c:pt idx="1482">
                  <c:v>1363.7019418799998</c:v>
                </c:pt>
                <c:pt idx="1483">
                  <c:v>1976.49289043</c:v>
                </c:pt>
                <c:pt idx="1484">
                  <c:v>2123.2323643</c:v>
                </c:pt>
                <c:pt idx="1485">
                  <c:v>1239.6257320899999</c:v>
                </c:pt>
                <c:pt idx="1486">
                  <c:v>1969.89393251</c:v>
                </c:pt>
                <c:pt idx="1487">
                  <c:v>1820.9065235599999</c:v>
                </c:pt>
                <c:pt idx="1490" formatCode="0%">
                  <c:v>0.20068227933766036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93-4EE8-AF2A-9B40D1495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2919512"/>
        <c:axId val="792923040"/>
      </c:areaChart>
      <c:lineChart>
        <c:grouping val="standard"/>
        <c:varyColors val="0"/>
        <c:ser>
          <c:idx val="0"/>
          <c:order val="0"/>
          <c:tx>
            <c:strRef>
              <c:f>PolicyRate!$E$1</c:f>
              <c:strCache>
                <c:ptCount val="1"/>
                <c:pt idx="0">
                  <c:v>5-day Moving-Ave (LHS)</c:v>
                </c:pt>
              </c:strCache>
            </c:strRef>
          </c:tx>
          <c:spPr>
            <a:ln w="28575" cap="rnd" cmpd="sng" algn="ctr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PolicyRate!$A$2:$A$2351</c:f>
              <c:numCache>
                <c:formatCode>[$-409]dd\-mmm\-yy;@</c:formatCode>
                <c:ptCount val="2350"/>
                <c:pt idx="0">
                  <c:v>41001</c:v>
                </c:pt>
                <c:pt idx="1">
                  <c:v>41002</c:v>
                </c:pt>
                <c:pt idx="2">
                  <c:v>41003</c:v>
                </c:pt>
                <c:pt idx="3">
                  <c:v>41004</c:v>
                </c:pt>
                <c:pt idx="4">
                  <c:v>41009</c:v>
                </c:pt>
                <c:pt idx="5">
                  <c:v>41010</c:v>
                </c:pt>
                <c:pt idx="6">
                  <c:v>41011</c:v>
                </c:pt>
                <c:pt idx="7">
                  <c:v>41012</c:v>
                </c:pt>
                <c:pt idx="8">
                  <c:v>41015</c:v>
                </c:pt>
                <c:pt idx="9">
                  <c:v>41016</c:v>
                </c:pt>
                <c:pt idx="10">
                  <c:v>41017</c:v>
                </c:pt>
                <c:pt idx="11">
                  <c:v>41018</c:v>
                </c:pt>
                <c:pt idx="12">
                  <c:v>41019</c:v>
                </c:pt>
                <c:pt idx="13">
                  <c:v>41022</c:v>
                </c:pt>
                <c:pt idx="14">
                  <c:v>41023</c:v>
                </c:pt>
                <c:pt idx="15">
                  <c:v>41024</c:v>
                </c:pt>
                <c:pt idx="16">
                  <c:v>41025</c:v>
                </c:pt>
                <c:pt idx="17">
                  <c:v>41026</c:v>
                </c:pt>
                <c:pt idx="18">
                  <c:v>41029</c:v>
                </c:pt>
                <c:pt idx="19">
                  <c:v>41031</c:v>
                </c:pt>
                <c:pt idx="20">
                  <c:v>41032</c:v>
                </c:pt>
                <c:pt idx="21">
                  <c:v>41033</c:v>
                </c:pt>
                <c:pt idx="22">
                  <c:v>41036</c:v>
                </c:pt>
                <c:pt idx="23">
                  <c:v>41037</c:v>
                </c:pt>
                <c:pt idx="24">
                  <c:v>41038</c:v>
                </c:pt>
                <c:pt idx="25">
                  <c:v>41039</c:v>
                </c:pt>
                <c:pt idx="26">
                  <c:v>41040</c:v>
                </c:pt>
                <c:pt idx="27">
                  <c:v>41043</c:v>
                </c:pt>
                <c:pt idx="28">
                  <c:v>41044</c:v>
                </c:pt>
                <c:pt idx="29">
                  <c:v>41045</c:v>
                </c:pt>
                <c:pt idx="30">
                  <c:v>41046</c:v>
                </c:pt>
                <c:pt idx="31">
                  <c:v>41047</c:v>
                </c:pt>
                <c:pt idx="32">
                  <c:v>41050</c:v>
                </c:pt>
                <c:pt idx="33">
                  <c:v>41051</c:v>
                </c:pt>
                <c:pt idx="34">
                  <c:v>41052</c:v>
                </c:pt>
                <c:pt idx="35">
                  <c:v>41053</c:v>
                </c:pt>
                <c:pt idx="36">
                  <c:v>41057</c:v>
                </c:pt>
                <c:pt idx="37">
                  <c:v>41058</c:v>
                </c:pt>
                <c:pt idx="38">
                  <c:v>41059</c:v>
                </c:pt>
                <c:pt idx="39">
                  <c:v>41060</c:v>
                </c:pt>
                <c:pt idx="40">
                  <c:v>41061</c:v>
                </c:pt>
                <c:pt idx="41">
                  <c:v>41064</c:v>
                </c:pt>
                <c:pt idx="42">
                  <c:v>41065</c:v>
                </c:pt>
                <c:pt idx="43">
                  <c:v>41066</c:v>
                </c:pt>
                <c:pt idx="44">
                  <c:v>41067</c:v>
                </c:pt>
                <c:pt idx="45">
                  <c:v>41068</c:v>
                </c:pt>
                <c:pt idx="46">
                  <c:v>41071</c:v>
                </c:pt>
                <c:pt idx="47">
                  <c:v>41072</c:v>
                </c:pt>
                <c:pt idx="48">
                  <c:v>41073</c:v>
                </c:pt>
                <c:pt idx="49">
                  <c:v>41074</c:v>
                </c:pt>
                <c:pt idx="50">
                  <c:v>41075</c:v>
                </c:pt>
                <c:pt idx="51">
                  <c:v>41078</c:v>
                </c:pt>
                <c:pt idx="52">
                  <c:v>41079</c:v>
                </c:pt>
                <c:pt idx="53">
                  <c:v>41080</c:v>
                </c:pt>
                <c:pt idx="54">
                  <c:v>41081</c:v>
                </c:pt>
                <c:pt idx="55">
                  <c:v>41082</c:v>
                </c:pt>
                <c:pt idx="56">
                  <c:v>41085</c:v>
                </c:pt>
                <c:pt idx="57">
                  <c:v>41086</c:v>
                </c:pt>
                <c:pt idx="58">
                  <c:v>41087</c:v>
                </c:pt>
                <c:pt idx="59">
                  <c:v>41088</c:v>
                </c:pt>
                <c:pt idx="60">
                  <c:v>41089</c:v>
                </c:pt>
                <c:pt idx="61">
                  <c:v>41094</c:v>
                </c:pt>
                <c:pt idx="62">
                  <c:v>41095</c:v>
                </c:pt>
                <c:pt idx="63">
                  <c:v>41096</c:v>
                </c:pt>
                <c:pt idx="64">
                  <c:v>41099</c:v>
                </c:pt>
                <c:pt idx="65">
                  <c:v>41100</c:v>
                </c:pt>
                <c:pt idx="66">
                  <c:v>41101</c:v>
                </c:pt>
                <c:pt idx="67">
                  <c:v>41102</c:v>
                </c:pt>
                <c:pt idx="68">
                  <c:v>41103</c:v>
                </c:pt>
                <c:pt idx="69">
                  <c:v>41106</c:v>
                </c:pt>
                <c:pt idx="70">
                  <c:v>41107</c:v>
                </c:pt>
                <c:pt idx="71">
                  <c:v>41108</c:v>
                </c:pt>
                <c:pt idx="72">
                  <c:v>41109</c:v>
                </c:pt>
                <c:pt idx="73">
                  <c:v>41110</c:v>
                </c:pt>
                <c:pt idx="74">
                  <c:v>41113</c:v>
                </c:pt>
                <c:pt idx="75">
                  <c:v>41114</c:v>
                </c:pt>
                <c:pt idx="76">
                  <c:v>41115</c:v>
                </c:pt>
                <c:pt idx="77">
                  <c:v>41116</c:v>
                </c:pt>
                <c:pt idx="78">
                  <c:v>41117</c:v>
                </c:pt>
                <c:pt idx="79">
                  <c:v>41120</c:v>
                </c:pt>
                <c:pt idx="80">
                  <c:v>41121</c:v>
                </c:pt>
                <c:pt idx="81">
                  <c:v>41122</c:v>
                </c:pt>
                <c:pt idx="82">
                  <c:v>41123</c:v>
                </c:pt>
                <c:pt idx="83">
                  <c:v>41124</c:v>
                </c:pt>
                <c:pt idx="84">
                  <c:v>41128</c:v>
                </c:pt>
                <c:pt idx="85">
                  <c:v>41129</c:v>
                </c:pt>
                <c:pt idx="86">
                  <c:v>41130</c:v>
                </c:pt>
                <c:pt idx="87">
                  <c:v>41131</c:v>
                </c:pt>
                <c:pt idx="88">
                  <c:v>41134</c:v>
                </c:pt>
                <c:pt idx="89">
                  <c:v>41135</c:v>
                </c:pt>
                <c:pt idx="90">
                  <c:v>41136</c:v>
                </c:pt>
                <c:pt idx="91">
                  <c:v>41137</c:v>
                </c:pt>
                <c:pt idx="92">
                  <c:v>41138</c:v>
                </c:pt>
                <c:pt idx="93">
                  <c:v>41141</c:v>
                </c:pt>
                <c:pt idx="94">
                  <c:v>41142</c:v>
                </c:pt>
                <c:pt idx="95">
                  <c:v>41143</c:v>
                </c:pt>
                <c:pt idx="96">
                  <c:v>41144</c:v>
                </c:pt>
                <c:pt idx="97">
                  <c:v>41145</c:v>
                </c:pt>
                <c:pt idx="98">
                  <c:v>41148</c:v>
                </c:pt>
                <c:pt idx="99">
                  <c:v>41149</c:v>
                </c:pt>
                <c:pt idx="100">
                  <c:v>41150</c:v>
                </c:pt>
                <c:pt idx="101">
                  <c:v>41151</c:v>
                </c:pt>
                <c:pt idx="102">
                  <c:v>41152</c:v>
                </c:pt>
                <c:pt idx="103">
                  <c:v>41155</c:v>
                </c:pt>
                <c:pt idx="104">
                  <c:v>41156</c:v>
                </c:pt>
                <c:pt idx="105">
                  <c:v>41157</c:v>
                </c:pt>
                <c:pt idx="106">
                  <c:v>41158</c:v>
                </c:pt>
                <c:pt idx="107">
                  <c:v>41159</c:v>
                </c:pt>
                <c:pt idx="108">
                  <c:v>41162</c:v>
                </c:pt>
                <c:pt idx="109">
                  <c:v>41163</c:v>
                </c:pt>
                <c:pt idx="110">
                  <c:v>41164</c:v>
                </c:pt>
                <c:pt idx="111">
                  <c:v>41165</c:v>
                </c:pt>
                <c:pt idx="112">
                  <c:v>41166</c:v>
                </c:pt>
                <c:pt idx="113">
                  <c:v>41169</c:v>
                </c:pt>
                <c:pt idx="114">
                  <c:v>41170</c:v>
                </c:pt>
                <c:pt idx="115">
                  <c:v>41171</c:v>
                </c:pt>
                <c:pt idx="116">
                  <c:v>41172</c:v>
                </c:pt>
                <c:pt idx="117">
                  <c:v>41173</c:v>
                </c:pt>
                <c:pt idx="118">
                  <c:v>41176</c:v>
                </c:pt>
                <c:pt idx="119">
                  <c:v>41177</c:v>
                </c:pt>
                <c:pt idx="120">
                  <c:v>41178</c:v>
                </c:pt>
                <c:pt idx="121">
                  <c:v>41179</c:v>
                </c:pt>
                <c:pt idx="122">
                  <c:v>41180</c:v>
                </c:pt>
                <c:pt idx="123">
                  <c:v>41183</c:v>
                </c:pt>
                <c:pt idx="124">
                  <c:v>41184</c:v>
                </c:pt>
                <c:pt idx="125">
                  <c:v>41185</c:v>
                </c:pt>
                <c:pt idx="126">
                  <c:v>41186</c:v>
                </c:pt>
                <c:pt idx="127">
                  <c:v>41187</c:v>
                </c:pt>
                <c:pt idx="128">
                  <c:v>41190</c:v>
                </c:pt>
                <c:pt idx="129">
                  <c:v>41191</c:v>
                </c:pt>
                <c:pt idx="130">
                  <c:v>41192</c:v>
                </c:pt>
                <c:pt idx="131">
                  <c:v>41193</c:v>
                </c:pt>
                <c:pt idx="132">
                  <c:v>41194</c:v>
                </c:pt>
                <c:pt idx="133">
                  <c:v>41197</c:v>
                </c:pt>
                <c:pt idx="134">
                  <c:v>41198</c:v>
                </c:pt>
                <c:pt idx="135">
                  <c:v>41199</c:v>
                </c:pt>
                <c:pt idx="136">
                  <c:v>41200</c:v>
                </c:pt>
                <c:pt idx="137">
                  <c:v>41201</c:v>
                </c:pt>
                <c:pt idx="138">
                  <c:v>41204</c:v>
                </c:pt>
                <c:pt idx="139">
                  <c:v>41205</c:v>
                </c:pt>
                <c:pt idx="140">
                  <c:v>41207</c:v>
                </c:pt>
                <c:pt idx="141">
                  <c:v>41208</c:v>
                </c:pt>
                <c:pt idx="142">
                  <c:v>41211</c:v>
                </c:pt>
                <c:pt idx="143">
                  <c:v>41212</c:v>
                </c:pt>
                <c:pt idx="144">
                  <c:v>41213</c:v>
                </c:pt>
                <c:pt idx="145">
                  <c:v>41214</c:v>
                </c:pt>
                <c:pt idx="146">
                  <c:v>41215</c:v>
                </c:pt>
                <c:pt idx="147">
                  <c:v>41218</c:v>
                </c:pt>
                <c:pt idx="148">
                  <c:v>41219</c:v>
                </c:pt>
                <c:pt idx="149">
                  <c:v>41220</c:v>
                </c:pt>
                <c:pt idx="150">
                  <c:v>41221</c:v>
                </c:pt>
                <c:pt idx="151">
                  <c:v>41222</c:v>
                </c:pt>
                <c:pt idx="152">
                  <c:v>41225</c:v>
                </c:pt>
                <c:pt idx="153">
                  <c:v>41226</c:v>
                </c:pt>
                <c:pt idx="154">
                  <c:v>41227</c:v>
                </c:pt>
                <c:pt idx="155">
                  <c:v>41228</c:v>
                </c:pt>
                <c:pt idx="156">
                  <c:v>41229</c:v>
                </c:pt>
                <c:pt idx="157">
                  <c:v>41232</c:v>
                </c:pt>
                <c:pt idx="158">
                  <c:v>41233</c:v>
                </c:pt>
                <c:pt idx="159">
                  <c:v>41234</c:v>
                </c:pt>
                <c:pt idx="160">
                  <c:v>41235</c:v>
                </c:pt>
                <c:pt idx="161">
                  <c:v>41236</c:v>
                </c:pt>
                <c:pt idx="162">
                  <c:v>41239</c:v>
                </c:pt>
                <c:pt idx="163">
                  <c:v>41240</c:v>
                </c:pt>
                <c:pt idx="164">
                  <c:v>41241</c:v>
                </c:pt>
                <c:pt idx="165">
                  <c:v>41242</c:v>
                </c:pt>
                <c:pt idx="166">
                  <c:v>41243</c:v>
                </c:pt>
                <c:pt idx="167">
                  <c:v>41246</c:v>
                </c:pt>
                <c:pt idx="168">
                  <c:v>41247</c:v>
                </c:pt>
                <c:pt idx="169">
                  <c:v>41248</c:v>
                </c:pt>
                <c:pt idx="170">
                  <c:v>41249</c:v>
                </c:pt>
                <c:pt idx="171">
                  <c:v>41250</c:v>
                </c:pt>
                <c:pt idx="172">
                  <c:v>41253</c:v>
                </c:pt>
                <c:pt idx="173">
                  <c:v>41254</c:v>
                </c:pt>
                <c:pt idx="174">
                  <c:v>41255</c:v>
                </c:pt>
                <c:pt idx="175">
                  <c:v>41621</c:v>
                </c:pt>
                <c:pt idx="176">
                  <c:v>41624</c:v>
                </c:pt>
                <c:pt idx="177">
                  <c:v>41625</c:v>
                </c:pt>
                <c:pt idx="178">
                  <c:v>41626</c:v>
                </c:pt>
                <c:pt idx="179">
                  <c:v>41627</c:v>
                </c:pt>
                <c:pt idx="180">
                  <c:v>41628</c:v>
                </c:pt>
                <c:pt idx="181">
                  <c:v>41631</c:v>
                </c:pt>
                <c:pt idx="182">
                  <c:v>41632</c:v>
                </c:pt>
                <c:pt idx="183">
                  <c:v>41634</c:v>
                </c:pt>
                <c:pt idx="184">
                  <c:v>41635</c:v>
                </c:pt>
                <c:pt idx="185">
                  <c:v>41638</c:v>
                </c:pt>
                <c:pt idx="186">
                  <c:v>41639</c:v>
                </c:pt>
                <c:pt idx="187">
                  <c:v>41641</c:v>
                </c:pt>
                <c:pt idx="188">
                  <c:v>41642</c:v>
                </c:pt>
                <c:pt idx="189">
                  <c:v>41645</c:v>
                </c:pt>
                <c:pt idx="190">
                  <c:v>41646</c:v>
                </c:pt>
                <c:pt idx="191">
                  <c:v>41647</c:v>
                </c:pt>
                <c:pt idx="192">
                  <c:v>41648</c:v>
                </c:pt>
                <c:pt idx="193">
                  <c:v>41649</c:v>
                </c:pt>
                <c:pt idx="194">
                  <c:v>41652</c:v>
                </c:pt>
                <c:pt idx="195">
                  <c:v>41653</c:v>
                </c:pt>
                <c:pt idx="196">
                  <c:v>41654</c:v>
                </c:pt>
                <c:pt idx="197">
                  <c:v>41655</c:v>
                </c:pt>
                <c:pt idx="198">
                  <c:v>41656</c:v>
                </c:pt>
                <c:pt idx="199">
                  <c:v>41659</c:v>
                </c:pt>
                <c:pt idx="200">
                  <c:v>41660</c:v>
                </c:pt>
                <c:pt idx="201">
                  <c:v>41661</c:v>
                </c:pt>
                <c:pt idx="202">
                  <c:v>41662</c:v>
                </c:pt>
                <c:pt idx="203">
                  <c:v>41663</c:v>
                </c:pt>
                <c:pt idx="204">
                  <c:v>41666</c:v>
                </c:pt>
                <c:pt idx="205">
                  <c:v>41667</c:v>
                </c:pt>
                <c:pt idx="206">
                  <c:v>41668</c:v>
                </c:pt>
                <c:pt idx="207">
                  <c:v>41669</c:v>
                </c:pt>
                <c:pt idx="208">
                  <c:v>41670</c:v>
                </c:pt>
                <c:pt idx="209">
                  <c:v>41673</c:v>
                </c:pt>
                <c:pt idx="210">
                  <c:v>41674</c:v>
                </c:pt>
                <c:pt idx="211">
                  <c:v>41675</c:v>
                </c:pt>
                <c:pt idx="212">
                  <c:v>41676</c:v>
                </c:pt>
                <c:pt idx="213">
                  <c:v>41677</c:v>
                </c:pt>
                <c:pt idx="214">
                  <c:v>41680</c:v>
                </c:pt>
                <c:pt idx="215">
                  <c:v>41681</c:v>
                </c:pt>
                <c:pt idx="216">
                  <c:v>41682</c:v>
                </c:pt>
                <c:pt idx="217">
                  <c:v>41683</c:v>
                </c:pt>
                <c:pt idx="218">
                  <c:v>41684</c:v>
                </c:pt>
                <c:pt idx="219">
                  <c:v>41687</c:v>
                </c:pt>
                <c:pt idx="220">
                  <c:v>41688</c:v>
                </c:pt>
                <c:pt idx="221">
                  <c:v>41689</c:v>
                </c:pt>
                <c:pt idx="222">
                  <c:v>41690</c:v>
                </c:pt>
                <c:pt idx="223">
                  <c:v>41691</c:v>
                </c:pt>
                <c:pt idx="224">
                  <c:v>41694</c:v>
                </c:pt>
                <c:pt idx="225">
                  <c:v>41695</c:v>
                </c:pt>
                <c:pt idx="226">
                  <c:v>41696</c:v>
                </c:pt>
                <c:pt idx="227">
                  <c:v>41697</c:v>
                </c:pt>
                <c:pt idx="228">
                  <c:v>41698</c:v>
                </c:pt>
                <c:pt idx="229">
                  <c:v>41701</c:v>
                </c:pt>
                <c:pt idx="230">
                  <c:v>41702</c:v>
                </c:pt>
                <c:pt idx="231">
                  <c:v>41703</c:v>
                </c:pt>
                <c:pt idx="232">
                  <c:v>41704</c:v>
                </c:pt>
                <c:pt idx="233">
                  <c:v>41705</c:v>
                </c:pt>
                <c:pt idx="234">
                  <c:v>41708</c:v>
                </c:pt>
                <c:pt idx="235">
                  <c:v>41709</c:v>
                </c:pt>
                <c:pt idx="236">
                  <c:v>41711</c:v>
                </c:pt>
                <c:pt idx="237">
                  <c:v>41712</c:v>
                </c:pt>
                <c:pt idx="238">
                  <c:v>41715</c:v>
                </c:pt>
                <c:pt idx="239">
                  <c:v>41716</c:v>
                </c:pt>
                <c:pt idx="240">
                  <c:v>41717</c:v>
                </c:pt>
                <c:pt idx="241">
                  <c:v>41718</c:v>
                </c:pt>
                <c:pt idx="242">
                  <c:v>41719</c:v>
                </c:pt>
                <c:pt idx="243">
                  <c:v>41722</c:v>
                </c:pt>
                <c:pt idx="244">
                  <c:v>41723</c:v>
                </c:pt>
                <c:pt idx="245">
                  <c:v>41724</c:v>
                </c:pt>
                <c:pt idx="246">
                  <c:v>41725</c:v>
                </c:pt>
                <c:pt idx="247">
                  <c:v>41726</c:v>
                </c:pt>
                <c:pt idx="248">
                  <c:v>41729</c:v>
                </c:pt>
                <c:pt idx="249">
                  <c:v>41730</c:v>
                </c:pt>
                <c:pt idx="250">
                  <c:v>41731</c:v>
                </c:pt>
                <c:pt idx="251">
                  <c:v>41732</c:v>
                </c:pt>
                <c:pt idx="252">
                  <c:v>41733</c:v>
                </c:pt>
                <c:pt idx="253">
                  <c:v>41736</c:v>
                </c:pt>
                <c:pt idx="254">
                  <c:v>41737</c:v>
                </c:pt>
                <c:pt idx="255">
                  <c:v>41738</c:v>
                </c:pt>
                <c:pt idx="256">
                  <c:v>41739</c:v>
                </c:pt>
                <c:pt idx="257">
                  <c:v>41740</c:v>
                </c:pt>
                <c:pt idx="258">
                  <c:v>41743</c:v>
                </c:pt>
                <c:pt idx="259">
                  <c:v>41744</c:v>
                </c:pt>
                <c:pt idx="260">
                  <c:v>41745</c:v>
                </c:pt>
                <c:pt idx="261">
                  <c:v>41746</c:v>
                </c:pt>
                <c:pt idx="262">
                  <c:v>41751</c:v>
                </c:pt>
                <c:pt idx="263">
                  <c:v>41752</c:v>
                </c:pt>
                <c:pt idx="264">
                  <c:v>41753</c:v>
                </c:pt>
                <c:pt idx="265">
                  <c:v>41754</c:v>
                </c:pt>
                <c:pt idx="266">
                  <c:v>41757</c:v>
                </c:pt>
                <c:pt idx="267">
                  <c:v>41758</c:v>
                </c:pt>
                <c:pt idx="268">
                  <c:v>41759</c:v>
                </c:pt>
                <c:pt idx="269">
                  <c:v>41761</c:v>
                </c:pt>
                <c:pt idx="270">
                  <c:v>41764</c:v>
                </c:pt>
                <c:pt idx="271">
                  <c:v>41765</c:v>
                </c:pt>
                <c:pt idx="272">
                  <c:v>41766</c:v>
                </c:pt>
                <c:pt idx="273">
                  <c:v>41767</c:v>
                </c:pt>
                <c:pt idx="274">
                  <c:v>41768</c:v>
                </c:pt>
                <c:pt idx="275">
                  <c:v>41771</c:v>
                </c:pt>
                <c:pt idx="276">
                  <c:v>41772</c:v>
                </c:pt>
                <c:pt idx="277">
                  <c:v>41773</c:v>
                </c:pt>
                <c:pt idx="278">
                  <c:v>41774</c:v>
                </c:pt>
                <c:pt idx="279">
                  <c:v>41775</c:v>
                </c:pt>
                <c:pt idx="280">
                  <c:v>41778</c:v>
                </c:pt>
                <c:pt idx="281">
                  <c:v>41779</c:v>
                </c:pt>
                <c:pt idx="282">
                  <c:v>41780</c:v>
                </c:pt>
                <c:pt idx="283">
                  <c:v>41781</c:v>
                </c:pt>
                <c:pt idx="284">
                  <c:v>41782</c:v>
                </c:pt>
                <c:pt idx="285">
                  <c:v>41786</c:v>
                </c:pt>
                <c:pt idx="286">
                  <c:v>41787</c:v>
                </c:pt>
                <c:pt idx="287">
                  <c:v>41788</c:v>
                </c:pt>
                <c:pt idx="288">
                  <c:v>41789</c:v>
                </c:pt>
                <c:pt idx="289">
                  <c:v>41792</c:v>
                </c:pt>
                <c:pt idx="290">
                  <c:v>41793</c:v>
                </c:pt>
                <c:pt idx="291">
                  <c:v>41794</c:v>
                </c:pt>
                <c:pt idx="292">
                  <c:v>41795</c:v>
                </c:pt>
                <c:pt idx="293">
                  <c:v>41796</c:v>
                </c:pt>
                <c:pt idx="294">
                  <c:v>41799</c:v>
                </c:pt>
                <c:pt idx="295">
                  <c:v>41800</c:v>
                </c:pt>
                <c:pt idx="296">
                  <c:v>41801</c:v>
                </c:pt>
                <c:pt idx="297">
                  <c:v>41802</c:v>
                </c:pt>
                <c:pt idx="298">
                  <c:v>41803</c:v>
                </c:pt>
                <c:pt idx="299">
                  <c:v>41806</c:v>
                </c:pt>
                <c:pt idx="300">
                  <c:v>41807</c:v>
                </c:pt>
                <c:pt idx="301">
                  <c:v>41808</c:v>
                </c:pt>
                <c:pt idx="302">
                  <c:v>41809</c:v>
                </c:pt>
                <c:pt idx="303">
                  <c:v>41810</c:v>
                </c:pt>
                <c:pt idx="304">
                  <c:v>41813</c:v>
                </c:pt>
                <c:pt idx="305">
                  <c:v>41814</c:v>
                </c:pt>
                <c:pt idx="306">
                  <c:v>41815</c:v>
                </c:pt>
                <c:pt idx="307">
                  <c:v>41816</c:v>
                </c:pt>
                <c:pt idx="308">
                  <c:v>41817</c:v>
                </c:pt>
                <c:pt idx="309">
                  <c:v>41820</c:v>
                </c:pt>
                <c:pt idx="310">
                  <c:v>41821</c:v>
                </c:pt>
                <c:pt idx="311">
                  <c:v>41822</c:v>
                </c:pt>
                <c:pt idx="312">
                  <c:v>41823</c:v>
                </c:pt>
                <c:pt idx="313">
                  <c:v>41824</c:v>
                </c:pt>
                <c:pt idx="314">
                  <c:v>41829</c:v>
                </c:pt>
                <c:pt idx="315">
                  <c:v>41830</c:v>
                </c:pt>
                <c:pt idx="316">
                  <c:v>41831</c:v>
                </c:pt>
                <c:pt idx="317">
                  <c:v>41834</c:v>
                </c:pt>
                <c:pt idx="318">
                  <c:v>41835</c:v>
                </c:pt>
                <c:pt idx="319">
                  <c:v>41836</c:v>
                </c:pt>
                <c:pt idx="320">
                  <c:v>41837</c:v>
                </c:pt>
                <c:pt idx="321">
                  <c:v>41838</c:v>
                </c:pt>
                <c:pt idx="322">
                  <c:v>41841</c:v>
                </c:pt>
                <c:pt idx="323">
                  <c:v>41842</c:v>
                </c:pt>
                <c:pt idx="324">
                  <c:v>41843</c:v>
                </c:pt>
                <c:pt idx="325">
                  <c:v>41844</c:v>
                </c:pt>
                <c:pt idx="326">
                  <c:v>41845</c:v>
                </c:pt>
                <c:pt idx="327">
                  <c:v>41848</c:v>
                </c:pt>
                <c:pt idx="328">
                  <c:v>41849</c:v>
                </c:pt>
                <c:pt idx="329">
                  <c:v>41850</c:v>
                </c:pt>
                <c:pt idx="330">
                  <c:v>41851</c:v>
                </c:pt>
                <c:pt idx="331">
                  <c:v>41852</c:v>
                </c:pt>
                <c:pt idx="332">
                  <c:v>41856</c:v>
                </c:pt>
                <c:pt idx="333">
                  <c:v>41857</c:v>
                </c:pt>
                <c:pt idx="334">
                  <c:v>41858</c:v>
                </c:pt>
                <c:pt idx="335">
                  <c:v>41859</c:v>
                </c:pt>
                <c:pt idx="336">
                  <c:v>41862</c:v>
                </c:pt>
                <c:pt idx="337">
                  <c:v>41863</c:v>
                </c:pt>
                <c:pt idx="338">
                  <c:v>41864</c:v>
                </c:pt>
                <c:pt idx="339">
                  <c:v>41865</c:v>
                </c:pt>
                <c:pt idx="340">
                  <c:v>41866</c:v>
                </c:pt>
                <c:pt idx="341">
                  <c:v>41869</c:v>
                </c:pt>
                <c:pt idx="342">
                  <c:v>41870</c:v>
                </c:pt>
                <c:pt idx="343">
                  <c:v>41871</c:v>
                </c:pt>
                <c:pt idx="344">
                  <c:v>41872</c:v>
                </c:pt>
                <c:pt idx="345">
                  <c:v>41873</c:v>
                </c:pt>
                <c:pt idx="346">
                  <c:v>41876</c:v>
                </c:pt>
                <c:pt idx="347">
                  <c:v>41877</c:v>
                </c:pt>
                <c:pt idx="348">
                  <c:v>41878</c:v>
                </c:pt>
                <c:pt idx="349">
                  <c:v>41879</c:v>
                </c:pt>
                <c:pt idx="350">
                  <c:v>41880</c:v>
                </c:pt>
                <c:pt idx="351">
                  <c:v>41883</c:v>
                </c:pt>
                <c:pt idx="352">
                  <c:v>41884</c:v>
                </c:pt>
                <c:pt idx="353">
                  <c:v>41885</c:v>
                </c:pt>
                <c:pt idx="354">
                  <c:v>41886</c:v>
                </c:pt>
                <c:pt idx="355">
                  <c:v>41887</c:v>
                </c:pt>
                <c:pt idx="356">
                  <c:v>41890</c:v>
                </c:pt>
                <c:pt idx="357">
                  <c:v>41891</c:v>
                </c:pt>
                <c:pt idx="358">
                  <c:v>41892</c:v>
                </c:pt>
                <c:pt idx="359">
                  <c:v>41893</c:v>
                </c:pt>
                <c:pt idx="360">
                  <c:v>41894</c:v>
                </c:pt>
                <c:pt idx="361">
                  <c:v>41897</c:v>
                </c:pt>
                <c:pt idx="362">
                  <c:v>41898</c:v>
                </c:pt>
                <c:pt idx="363">
                  <c:v>41899</c:v>
                </c:pt>
                <c:pt idx="364">
                  <c:v>41900</c:v>
                </c:pt>
                <c:pt idx="365">
                  <c:v>41901</c:v>
                </c:pt>
                <c:pt idx="366">
                  <c:v>41904</c:v>
                </c:pt>
                <c:pt idx="367">
                  <c:v>41905</c:v>
                </c:pt>
                <c:pt idx="368">
                  <c:v>41906</c:v>
                </c:pt>
                <c:pt idx="369">
                  <c:v>41907</c:v>
                </c:pt>
                <c:pt idx="370">
                  <c:v>41908</c:v>
                </c:pt>
                <c:pt idx="371">
                  <c:v>41911</c:v>
                </c:pt>
                <c:pt idx="372">
                  <c:v>41912</c:v>
                </c:pt>
                <c:pt idx="373">
                  <c:v>41913</c:v>
                </c:pt>
                <c:pt idx="374">
                  <c:v>41914</c:v>
                </c:pt>
                <c:pt idx="375">
                  <c:v>41915</c:v>
                </c:pt>
                <c:pt idx="376">
                  <c:v>41918</c:v>
                </c:pt>
                <c:pt idx="377">
                  <c:v>41919</c:v>
                </c:pt>
                <c:pt idx="378">
                  <c:v>41920</c:v>
                </c:pt>
                <c:pt idx="379">
                  <c:v>41921</c:v>
                </c:pt>
                <c:pt idx="380">
                  <c:v>41922</c:v>
                </c:pt>
                <c:pt idx="381">
                  <c:v>41925</c:v>
                </c:pt>
                <c:pt idx="382">
                  <c:v>41926</c:v>
                </c:pt>
                <c:pt idx="383">
                  <c:v>41927</c:v>
                </c:pt>
                <c:pt idx="384">
                  <c:v>41928</c:v>
                </c:pt>
                <c:pt idx="385">
                  <c:v>41929</c:v>
                </c:pt>
                <c:pt idx="386">
                  <c:v>41932</c:v>
                </c:pt>
                <c:pt idx="387">
                  <c:v>41933</c:v>
                </c:pt>
                <c:pt idx="388">
                  <c:v>41934</c:v>
                </c:pt>
                <c:pt idx="389">
                  <c:v>41935</c:v>
                </c:pt>
                <c:pt idx="390">
                  <c:v>41939</c:v>
                </c:pt>
                <c:pt idx="391">
                  <c:v>41940</c:v>
                </c:pt>
                <c:pt idx="392">
                  <c:v>41941</c:v>
                </c:pt>
                <c:pt idx="393">
                  <c:v>41942</c:v>
                </c:pt>
                <c:pt idx="394">
                  <c:v>41943</c:v>
                </c:pt>
                <c:pt idx="395">
                  <c:v>41946</c:v>
                </c:pt>
                <c:pt idx="396">
                  <c:v>41947</c:v>
                </c:pt>
                <c:pt idx="397">
                  <c:v>41948</c:v>
                </c:pt>
                <c:pt idx="398">
                  <c:v>41949</c:v>
                </c:pt>
                <c:pt idx="399">
                  <c:v>41950</c:v>
                </c:pt>
                <c:pt idx="400">
                  <c:v>41953</c:v>
                </c:pt>
                <c:pt idx="401">
                  <c:v>41955</c:v>
                </c:pt>
                <c:pt idx="402">
                  <c:v>41956</c:v>
                </c:pt>
                <c:pt idx="403">
                  <c:v>41957</c:v>
                </c:pt>
                <c:pt idx="404">
                  <c:v>41960</c:v>
                </c:pt>
                <c:pt idx="405">
                  <c:v>41961</c:v>
                </c:pt>
                <c:pt idx="406">
                  <c:v>41962</c:v>
                </c:pt>
                <c:pt idx="407">
                  <c:v>41963</c:v>
                </c:pt>
                <c:pt idx="408">
                  <c:v>41964</c:v>
                </c:pt>
                <c:pt idx="409">
                  <c:v>41967</c:v>
                </c:pt>
                <c:pt idx="410">
                  <c:v>41968</c:v>
                </c:pt>
                <c:pt idx="411">
                  <c:v>41969</c:v>
                </c:pt>
                <c:pt idx="412">
                  <c:v>41970</c:v>
                </c:pt>
                <c:pt idx="413">
                  <c:v>41971</c:v>
                </c:pt>
                <c:pt idx="414">
                  <c:v>41974</c:v>
                </c:pt>
                <c:pt idx="415">
                  <c:v>41975</c:v>
                </c:pt>
                <c:pt idx="416">
                  <c:v>41976</c:v>
                </c:pt>
                <c:pt idx="417">
                  <c:v>41977</c:v>
                </c:pt>
                <c:pt idx="418">
                  <c:v>41978</c:v>
                </c:pt>
                <c:pt idx="419">
                  <c:v>41981</c:v>
                </c:pt>
                <c:pt idx="420">
                  <c:v>41982</c:v>
                </c:pt>
                <c:pt idx="421">
                  <c:v>41983</c:v>
                </c:pt>
                <c:pt idx="422">
                  <c:v>41984</c:v>
                </c:pt>
                <c:pt idx="423">
                  <c:v>41985</c:v>
                </c:pt>
                <c:pt idx="424">
                  <c:v>41988</c:v>
                </c:pt>
                <c:pt idx="425">
                  <c:v>41989</c:v>
                </c:pt>
                <c:pt idx="426">
                  <c:v>41990</c:v>
                </c:pt>
                <c:pt idx="427">
                  <c:v>41991</c:v>
                </c:pt>
                <c:pt idx="428">
                  <c:v>41992</c:v>
                </c:pt>
                <c:pt idx="429">
                  <c:v>41995</c:v>
                </c:pt>
                <c:pt idx="430">
                  <c:v>41996</c:v>
                </c:pt>
                <c:pt idx="431">
                  <c:v>41997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42009</c:v>
                </c:pt>
                <c:pt idx="436">
                  <c:v>42010</c:v>
                </c:pt>
                <c:pt idx="437">
                  <c:v>42011</c:v>
                </c:pt>
                <c:pt idx="438">
                  <c:v>42012</c:v>
                </c:pt>
                <c:pt idx="439">
                  <c:v>42013</c:v>
                </c:pt>
                <c:pt idx="440">
                  <c:v>42016</c:v>
                </c:pt>
                <c:pt idx="441">
                  <c:v>42017</c:v>
                </c:pt>
                <c:pt idx="442">
                  <c:v>42018</c:v>
                </c:pt>
                <c:pt idx="443">
                  <c:v>42019</c:v>
                </c:pt>
                <c:pt idx="444">
                  <c:v>42020</c:v>
                </c:pt>
                <c:pt idx="445">
                  <c:v>42023</c:v>
                </c:pt>
                <c:pt idx="446">
                  <c:v>42025</c:v>
                </c:pt>
                <c:pt idx="447">
                  <c:v>42026</c:v>
                </c:pt>
                <c:pt idx="448">
                  <c:v>42027</c:v>
                </c:pt>
                <c:pt idx="449">
                  <c:v>42030</c:v>
                </c:pt>
                <c:pt idx="450">
                  <c:v>42031</c:v>
                </c:pt>
                <c:pt idx="451">
                  <c:v>42032</c:v>
                </c:pt>
                <c:pt idx="452">
                  <c:v>42033</c:v>
                </c:pt>
                <c:pt idx="453">
                  <c:v>42034</c:v>
                </c:pt>
                <c:pt idx="454">
                  <c:v>42037</c:v>
                </c:pt>
                <c:pt idx="455">
                  <c:v>42038</c:v>
                </c:pt>
                <c:pt idx="456">
                  <c:v>42039</c:v>
                </c:pt>
                <c:pt idx="457">
                  <c:v>42040</c:v>
                </c:pt>
                <c:pt idx="458">
                  <c:v>42041</c:v>
                </c:pt>
                <c:pt idx="459">
                  <c:v>42044</c:v>
                </c:pt>
                <c:pt idx="460">
                  <c:v>42045</c:v>
                </c:pt>
                <c:pt idx="461">
                  <c:v>42046</c:v>
                </c:pt>
                <c:pt idx="462">
                  <c:v>42047</c:v>
                </c:pt>
                <c:pt idx="463">
                  <c:v>42048</c:v>
                </c:pt>
                <c:pt idx="464">
                  <c:v>42051</c:v>
                </c:pt>
                <c:pt idx="465">
                  <c:v>42052</c:v>
                </c:pt>
                <c:pt idx="466">
                  <c:v>42053</c:v>
                </c:pt>
                <c:pt idx="467">
                  <c:v>42054</c:v>
                </c:pt>
                <c:pt idx="468">
                  <c:v>42055</c:v>
                </c:pt>
                <c:pt idx="469">
                  <c:v>42058</c:v>
                </c:pt>
                <c:pt idx="470">
                  <c:v>42059</c:v>
                </c:pt>
                <c:pt idx="471">
                  <c:v>42060</c:v>
                </c:pt>
                <c:pt idx="472">
                  <c:v>42061</c:v>
                </c:pt>
                <c:pt idx="473">
                  <c:v>42062</c:v>
                </c:pt>
                <c:pt idx="474">
                  <c:v>42065</c:v>
                </c:pt>
                <c:pt idx="475">
                  <c:v>42066</c:v>
                </c:pt>
                <c:pt idx="476">
                  <c:v>42067</c:v>
                </c:pt>
                <c:pt idx="477">
                  <c:v>42068</c:v>
                </c:pt>
                <c:pt idx="478">
                  <c:v>42069</c:v>
                </c:pt>
                <c:pt idx="479">
                  <c:v>42073</c:v>
                </c:pt>
                <c:pt idx="480">
                  <c:v>42074</c:v>
                </c:pt>
                <c:pt idx="481">
                  <c:v>42076</c:v>
                </c:pt>
                <c:pt idx="482">
                  <c:v>42079</c:v>
                </c:pt>
                <c:pt idx="483">
                  <c:v>42080</c:v>
                </c:pt>
                <c:pt idx="484">
                  <c:v>42081</c:v>
                </c:pt>
                <c:pt idx="485">
                  <c:v>42082</c:v>
                </c:pt>
                <c:pt idx="486">
                  <c:v>42083</c:v>
                </c:pt>
                <c:pt idx="487">
                  <c:v>42086</c:v>
                </c:pt>
                <c:pt idx="488">
                  <c:v>42087</c:v>
                </c:pt>
                <c:pt idx="489">
                  <c:v>42088</c:v>
                </c:pt>
                <c:pt idx="490">
                  <c:v>42089</c:v>
                </c:pt>
                <c:pt idx="491">
                  <c:v>42090</c:v>
                </c:pt>
                <c:pt idx="492">
                  <c:v>42093</c:v>
                </c:pt>
                <c:pt idx="493">
                  <c:v>42094</c:v>
                </c:pt>
                <c:pt idx="494">
                  <c:v>42095</c:v>
                </c:pt>
                <c:pt idx="495">
                  <c:v>42096</c:v>
                </c:pt>
                <c:pt idx="496">
                  <c:v>42101</c:v>
                </c:pt>
                <c:pt idx="497">
                  <c:v>42102</c:v>
                </c:pt>
                <c:pt idx="498">
                  <c:v>42103</c:v>
                </c:pt>
                <c:pt idx="499">
                  <c:v>42104</c:v>
                </c:pt>
                <c:pt idx="500">
                  <c:v>42107</c:v>
                </c:pt>
                <c:pt idx="501">
                  <c:v>42108</c:v>
                </c:pt>
                <c:pt idx="502">
                  <c:v>42109</c:v>
                </c:pt>
                <c:pt idx="503">
                  <c:v>42110</c:v>
                </c:pt>
                <c:pt idx="504">
                  <c:v>42111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42121</c:v>
                </c:pt>
                <c:pt idx="511">
                  <c:v>42122</c:v>
                </c:pt>
                <c:pt idx="512">
                  <c:v>42123</c:v>
                </c:pt>
                <c:pt idx="513">
                  <c:v>42124</c:v>
                </c:pt>
                <c:pt idx="514">
                  <c:v>42128</c:v>
                </c:pt>
                <c:pt idx="515">
                  <c:v>42129</c:v>
                </c:pt>
                <c:pt idx="516">
                  <c:v>42130</c:v>
                </c:pt>
                <c:pt idx="517">
                  <c:v>42131</c:v>
                </c:pt>
                <c:pt idx="518">
                  <c:v>42132</c:v>
                </c:pt>
                <c:pt idx="519">
                  <c:v>42135</c:v>
                </c:pt>
                <c:pt idx="520">
                  <c:v>42136</c:v>
                </c:pt>
                <c:pt idx="521">
                  <c:v>42137</c:v>
                </c:pt>
                <c:pt idx="522">
                  <c:v>42138</c:v>
                </c:pt>
                <c:pt idx="523">
                  <c:v>42139</c:v>
                </c:pt>
                <c:pt idx="524">
                  <c:v>42142</c:v>
                </c:pt>
                <c:pt idx="525">
                  <c:v>42143</c:v>
                </c:pt>
                <c:pt idx="526">
                  <c:v>42144</c:v>
                </c:pt>
                <c:pt idx="527">
                  <c:v>42145</c:v>
                </c:pt>
                <c:pt idx="528">
                  <c:v>42146</c:v>
                </c:pt>
                <c:pt idx="529">
                  <c:v>42150</c:v>
                </c:pt>
                <c:pt idx="530">
                  <c:v>42151</c:v>
                </c:pt>
                <c:pt idx="531">
                  <c:v>42152</c:v>
                </c:pt>
                <c:pt idx="532">
                  <c:v>42153</c:v>
                </c:pt>
                <c:pt idx="533">
                  <c:v>42156</c:v>
                </c:pt>
                <c:pt idx="534">
                  <c:v>42157</c:v>
                </c:pt>
                <c:pt idx="535">
                  <c:v>42158</c:v>
                </c:pt>
                <c:pt idx="536">
                  <c:v>42159</c:v>
                </c:pt>
                <c:pt idx="537">
                  <c:v>42160</c:v>
                </c:pt>
                <c:pt idx="538">
                  <c:v>42163</c:v>
                </c:pt>
                <c:pt idx="539">
                  <c:v>42164</c:v>
                </c:pt>
                <c:pt idx="540">
                  <c:v>42165</c:v>
                </c:pt>
                <c:pt idx="541">
                  <c:v>42166</c:v>
                </c:pt>
                <c:pt idx="542">
                  <c:v>42167</c:v>
                </c:pt>
                <c:pt idx="543">
                  <c:v>42170</c:v>
                </c:pt>
                <c:pt idx="544">
                  <c:v>42171</c:v>
                </c:pt>
                <c:pt idx="545">
                  <c:v>42172</c:v>
                </c:pt>
                <c:pt idx="546">
                  <c:v>42173</c:v>
                </c:pt>
                <c:pt idx="547">
                  <c:v>42174</c:v>
                </c:pt>
                <c:pt idx="548">
                  <c:v>42177</c:v>
                </c:pt>
                <c:pt idx="549">
                  <c:v>42178</c:v>
                </c:pt>
                <c:pt idx="550">
                  <c:v>42179</c:v>
                </c:pt>
                <c:pt idx="551">
                  <c:v>42180</c:v>
                </c:pt>
                <c:pt idx="552">
                  <c:v>42181</c:v>
                </c:pt>
                <c:pt idx="553">
                  <c:v>42184</c:v>
                </c:pt>
                <c:pt idx="554">
                  <c:v>42185</c:v>
                </c:pt>
                <c:pt idx="555">
                  <c:v>42186</c:v>
                </c:pt>
                <c:pt idx="556">
                  <c:v>42187</c:v>
                </c:pt>
                <c:pt idx="557">
                  <c:v>42188</c:v>
                </c:pt>
                <c:pt idx="558">
                  <c:v>42193</c:v>
                </c:pt>
                <c:pt idx="559">
                  <c:v>42194</c:v>
                </c:pt>
                <c:pt idx="560">
                  <c:v>42195</c:v>
                </c:pt>
                <c:pt idx="561">
                  <c:v>42198</c:v>
                </c:pt>
                <c:pt idx="562">
                  <c:v>42199</c:v>
                </c:pt>
                <c:pt idx="563">
                  <c:v>42200</c:v>
                </c:pt>
                <c:pt idx="564">
                  <c:v>42201</c:v>
                </c:pt>
                <c:pt idx="565">
                  <c:v>42202</c:v>
                </c:pt>
                <c:pt idx="566">
                  <c:v>42205</c:v>
                </c:pt>
                <c:pt idx="567">
                  <c:v>42206</c:v>
                </c:pt>
                <c:pt idx="568">
                  <c:v>42207</c:v>
                </c:pt>
                <c:pt idx="569">
                  <c:v>42208</c:v>
                </c:pt>
                <c:pt idx="570">
                  <c:v>42209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42220</c:v>
                </c:pt>
                <c:pt idx="577">
                  <c:v>42221</c:v>
                </c:pt>
                <c:pt idx="578">
                  <c:v>42222</c:v>
                </c:pt>
                <c:pt idx="579">
                  <c:v>42223</c:v>
                </c:pt>
                <c:pt idx="580">
                  <c:v>42226</c:v>
                </c:pt>
                <c:pt idx="581">
                  <c:v>42227</c:v>
                </c:pt>
                <c:pt idx="582">
                  <c:v>42228</c:v>
                </c:pt>
                <c:pt idx="583">
                  <c:v>42229</c:v>
                </c:pt>
                <c:pt idx="584">
                  <c:v>42230</c:v>
                </c:pt>
                <c:pt idx="585">
                  <c:v>42233</c:v>
                </c:pt>
                <c:pt idx="586">
                  <c:v>42234</c:v>
                </c:pt>
                <c:pt idx="587">
                  <c:v>42235</c:v>
                </c:pt>
                <c:pt idx="588">
                  <c:v>42236</c:v>
                </c:pt>
                <c:pt idx="589">
                  <c:v>42237</c:v>
                </c:pt>
                <c:pt idx="590">
                  <c:v>42240</c:v>
                </c:pt>
                <c:pt idx="591">
                  <c:v>42241</c:v>
                </c:pt>
                <c:pt idx="592">
                  <c:v>42242</c:v>
                </c:pt>
                <c:pt idx="593">
                  <c:v>42243</c:v>
                </c:pt>
                <c:pt idx="594">
                  <c:v>42244</c:v>
                </c:pt>
                <c:pt idx="595">
                  <c:v>42247</c:v>
                </c:pt>
                <c:pt idx="596">
                  <c:v>42248</c:v>
                </c:pt>
                <c:pt idx="597">
                  <c:v>42249</c:v>
                </c:pt>
                <c:pt idx="598">
                  <c:v>42250</c:v>
                </c:pt>
                <c:pt idx="599">
                  <c:v>42251</c:v>
                </c:pt>
                <c:pt idx="600">
                  <c:v>42254</c:v>
                </c:pt>
                <c:pt idx="601">
                  <c:v>42255</c:v>
                </c:pt>
                <c:pt idx="602">
                  <c:v>42256</c:v>
                </c:pt>
                <c:pt idx="603">
                  <c:v>42257</c:v>
                </c:pt>
                <c:pt idx="604">
                  <c:v>42258</c:v>
                </c:pt>
                <c:pt idx="605">
                  <c:v>42261</c:v>
                </c:pt>
                <c:pt idx="606">
                  <c:v>42262</c:v>
                </c:pt>
                <c:pt idx="607">
                  <c:v>42263</c:v>
                </c:pt>
                <c:pt idx="608">
                  <c:v>42264</c:v>
                </c:pt>
                <c:pt idx="609">
                  <c:v>42265</c:v>
                </c:pt>
                <c:pt idx="610">
                  <c:v>42268</c:v>
                </c:pt>
                <c:pt idx="611">
                  <c:v>42269</c:v>
                </c:pt>
                <c:pt idx="612">
                  <c:v>42270</c:v>
                </c:pt>
                <c:pt idx="613">
                  <c:v>42271</c:v>
                </c:pt>
                <c:pt idx="614">
                  <c:v>42272</c:v>
                </c:pt>
                <c:pt idx="615">
                  <c:v>42275</c:v>
                </c:pt>
                <c:pt idx="616">
                  <c:v>42276</c:v>
                </c:pt>
                <c:pt idx="617">
                  <c:v>42277</c:v>
                </c:pt>
                <c:pt idx="618">
                  <c:v>42278</c:v>
                </c:pt>
                <c:pt idx="619">
                  <c:v>42279</c:v>
                </c:pt>
                <c:pt idx="620">
                  <c:v>42282</c:v>
                </c:pt>
                <c:pt idx="621">
                  <c:v>42283</c:v>
                </c:pt>
                <c:pt idx="622">
                  <c:v>42284</c:v>
                </c:pt>
                <c:pt idx="623">
                  <c:v>42285</c:v>
                </c:pt>
                <c:pt idx="624">
                  <c:v>42286</c:v>
                </c:pt>
                <c:pt idx="625">
                  <c:v>42289</c:v>
                </c:pt>
                <c:pt idx="626">
                  <c:v>42290</c:v>
                </c:pt>
                <c:pt idx="627">
                  <c:v>42291</c:v>
                </c:pt>
                <c:pt idx="628">
                  <c:v>42292</c:v>
                </c:pt>
                <c:pt idx="629">
                  <c:v>42293</c:v>
                </c:pt>
                <c:pt idx="630">
                  <c:v>42296</c:v>
                </c:pt>
                <c:pt idx="631">
                  <c:v>42297</c:v>
                </c:pt>
                <c:pt idx="632">
                  <c:v>42298</c:v>
                </c:pt>
                <c:pt idx="633">
                  <c:v>42299</c:v>
                </c:pt>
                <c:pt idx="634">
                  <c:v>42300</c:v>
                </c:pt>
                <c:pt idx="635">
                  <c:v>42303</c:v>
                </c:pt>
                <c:pt idx="636">
                  <c:v>42304</c:v>
                </c:pt>
                <c:pt idx="637">
                  <c:v>42305</c:v>
                </c:pt>
                <c:pt idx="638">
                  <c:v>42306</c:v>
                </c:pt>
                <c:pt idx="639">
                  <c:v>42307</c:v>
                </c:pt>
                <c:pt idx="640">
                  <c:v>42310</c:v>
                </c:pt>
                <c:pt idx="641">
                  <c:v>42311</c:v>
                </c:pt>
                <c:pt idx="642">
                  <c:v>42312</c:v>
                </c:pt>
                <c:pt idx="643">
                  <c:v>42313</c:v>
                </c:pt>
                <c:pt idx="644">
                  <c:v>42314</c:v>
                </c:pt>
                <c:pt idx="645">
                  <c:v>42317</c:v>
                </c:pt>
                <c:pt idx="646">
                  <c:v>42318</c:v>
                </c:pt>
                <c:pt idx="647">
                  <c:v>42319</c:v>
                </c:pt>
                <c:pt idx="648">
                  <c:v>42320</c:v>
                </c:pt>
                <c:pt idx="649">
                  <c:v>42321</c:v>
                </c:pt>
                <c:pt idx="650">
                  <c:v>42324</c:v>
                </c:pt>
                <c:pt idx="651">
                  <c:v>42325</c:v>
                </c:pt>
                <c:pt idx="652">
                  <c:v>42326</c:v>
                </c:pt>
                <c:pt idx="653">
                  <c:v>42327</c:v>
                </c:pt>
                <c:pt idx="654">
                  <c:v>42328</c:v>
                </c:pt>
                <c:pt idx="655">
                  <c:v>42331</c:v>
                </c:pt>
                <c:pt idx="656">
                  <c:v>42332</c:v>
                </c:pt>
                <c:pt idx="657">
                  <c:v>42333</c:v>
                </c:pt>
                <c:pt idx="658">
                  <c:v>42334</c:v>
                </c:pt>
                <c:pt idx="659">
                  <c:v>42335</c:v>
                </c:pt>
                <c:pt idx="660">
                  <c:v>42338</c:v>
                </c:pt>
                <c:pt idx="661">
                  <c:v>42339</c:v>
                </c:pt>
                <c:pt idx="662">
                  <c:v>42340</c:v>
                </c:pt>
                <c:pt idx="663">
                  <c:v>42341</c:v>
                </c:pt>
                <c:pt idx="664">
                  <c:v>42342</c:v>
                </c:pt>
                <c:pt idx="665">
                  <c:v>42345</c:v>
                </c:pt>
                <c:pt idx="666">
                  <c:v>42346</c:v>
                </c:pt>
                <c:pt idx="667">
                  <c:v>42347</c:v>
                </c:pt>
                <c:pt idx="668">
                  <c:v>42348</c:v>
                </c:pt>
                <c:pt idx="669">
                  <c:v>42349</c:v>
                </c:pt>
                <c:pt idx="670">
                  <c:v>42352</c:v>
                </c:pt>
                <c:pt idx="671">
                  <c:v>42353</c:v>
                </c:pt>
                <c:pt idx="672">
                  <c:v>42354</c:v>
                </c:pt>
                <c:pt idx="673">
                  <c:v>42355</c:v>
                </c:pt>
                <c:pt idx="674">
                  <c:v>42356</c:v>
                </c:pt>
                <c:pt idx="675">
                  <c:v>42359</c:v>
                </c:pt>
                <c:pt idx="676">
                  <c:v>42360</c:v>
                </c:pt>
                <c:pt idx="677">
                  <c:v>42361</c:v>
                </c:pt>
                <c:pt idx="678">
                  <c:v>42362</c:v>
                </c:pt>
                <c:pt idx="679">
                  <c:v>42366</c:v>
                </c:pt>
                <c:pt idx="680">
                  <c:v>42367</c:v>
                </c:pt>
                <c:pt idx="681">
                  <c:v>42368</c:v>
                </c:pt>
                <c:pt idx="682">
                  <c:v>42369</c:v>
                </c:pt>
                <c:pt idx="683">
                  <c:v>42373</c:v>
                </c:pt>
                <c:pt idx="684">
                  <c:v>42374</c:v>
                </c:pt>
                <c:pt idx="685">
                  <c:v>42375</c:v>
                </c:pt>
                <c:pt idx="686">
                  <c:v>42376</c:v>
                </c:pt>
                <c:pt idx="687">
                  <c:v>42377</c:v>
                </c:pt>
                <c:pt idx="688">
                  <c:v>42380</c:v>
                </c:pt>
                <c:pt idx="689">
                  <c:v>42381</c:v>
                </c:pt>
                <c:pt idx="690">
                  <c:v>42382</c:v>
                </c:pt>
                <c:pt idx="691">
                  <c:v>42383</c:v>
                </c:pt>
                <c:pt idx="692">
                  <c:v>42384</c:v>
                </c:pt>
                <c:pt idx="693">
                  <c:v>42387</c:v>
                </c:pt>
                <c:pt idx="694">
                  <c:v>42388</c:v>
                </c:pt>
                <c:pt idx="695">
                  <c:v>42389</c:v>
                </c:pt>
                <c:pt idx="696">
                  <c:v>42390</c:v>
                </c:pt>
                <c:pt idx="697">
                  <c:v>42391</c:v>
                </c:pt>
                <c:pt idx="698">
                  <c:v>42394</c:v>
                </c:pt>
                <c:pt idx="699">
                  <c:v>42395</c:v>
                </c:pt>
                <c:pt idx="700">
                  <c:v>42396</c:v>
                </c:pt>
                <c:pt idx="701">
                  <c:v>42397</c:v>
                </c:pt>
                <c:pt idx="702">
                  <c:v>42398</c:v>
                </c:pt>
                <c:pt idx="703">
                  <c:v>42401</c:v>
                </c:pt>
                <c:pt idx="704">
                  <c:v>42402</c:v>
                </c:pt>
                <c:pt idx="705">
                  <c:v>42403</c:v>
                </c:pt>
                <c:pt idx="706">
                  <c:v>42404</c:v>
                </c:pt>
                <c:pt idx="707">
                  <c:v>42405</c:v>
                </c:pt>
                <c:pt idx="708">
                  <c:v>42408</c:v>
                </c:pt>
                <c:pt idx="709">
                  <c:v>42409</c:v>
                </c:pt>
                <c:pt idx="710">
                  <c:v>42410</c:v>
                </c:pt>
                <c:pt idx="711">
                  <c:v>42411</c:v>
                </c:pt>
                <c:pt idx="712">
                  <c:v>42412</c:v>
                </c:pt>
                <c:pt idx="713">
                  <c:v>42415</c:v>
                </c:pt>
                <c:pt idx="714">
                  <c:v>42416</c:v>
                </c:pt>
                <c:pt idx="715">
                  <c:v>42417</c:v>
                </c:pt>
                <c:pt idx="716">
                  <c:v>42418</c:v>
                </c:pt>
                <c:pt idx="717">
                  <c:v>42419</c:v>
                </c:pt>
                <c:pt idx="718">
                  <c:v>42422</c:v>
                </c:pt>
                <c:pt idx="719">
                  <c:v>42423</c:v>
                </c:pt>
                <c:pt idx="720">
                  <c:v>42424</c:v>
                </c:pt>
                <c:pt idx="721">
                  <c:v>42425</c:v>
                </c:pt>
                <c:pt idx="722">
                  <c:v>42426</c:v>
                </c:pt>
                <c:pt idx="723">
                  <c:v>42429</c:v>
                </c:pt>
                <c:pt idx="724">
                  <c:v>42430</c:v>
                </c:pt>
                <c:pt idx="725">
                  <c:v>42431</c:v>
                </c:pt>
                <c:pt idx="726">
                  <c:v>42432</c:v>
                </c:pt>
                <c:pt idx="727">
                  <c:v>42433</c:v>
                </c:pt>
                <c:pt idx="728">
                  <c:v>42436</c:v>
                </c:pt>
                <c:pt idx="729">
                  <c:v>42438</c:v>
                </c:pt>
                <c:pt idx="730">
                  <c:v>42439</c:v>
                </c:pt>
                <c:pt idx="731">
                  <c:v>42440</c:v>
                </c:pt>
                <c:pt idx="732">
                  <c:v>42443</c:v>
                </c:pt>
                <c:pt idx="733">
                  <c:v>42444</c:v>
                </c:pt>
                <c:pt idx="734">
                  <c:v>42445</c:v>
                </c:pt>
                <c:pt idx="735">
                  <c:v>42446</c:v>
                </c:pt>
                <c:pt idx="736">
                  <c:v>42447</c:v>
                </c:pt>
                <c:pt idx="737">
                  <c:v>42450</c:v>
                </c:pt>
                <c:pt idx="738">
                  <c:v>42451</c:v>
                </c:pt>
                <c:pt idx="739">
                  <c:v>42452</c:v>
                </c:pt>
                <c:pt idx="740">
                  <c:v>42453</c:v>
                </c:pt>
                <c:pt idx="741">
                  <c:v>42458</c:v>
                </c:pt>
                <c:pt idx="742">
                  <c:v>42459</c:v>
                </c:pt>
                <c:pt idx="743">
                  <c:v>42460</c:v>
                </c:pt>
                <c:pt idx="744">
                  <c:v>42461</c:v>
                </c:pt>
                <c:pt idx="745">
                  <c:v>42464</c:v>
                </c:pt>
                <c:pt idx="746">
                  <c:v>42465</c:v>
                </c:pt>
                <c:pt idx="747">
                  <c:v>42466</c:v>
                </c:pt>
                <c:pt idx="748">
                  <c:v>42467</c:v>
                </c:pt>
                <c:pt idx="749">
                  <c:v>42468</c:v>
                </c:pt>
                <c:pt idx="750">
                  <c:v>42471</c:v>
                </c:pt>
                <c:pt idx="751">
                  <c:v>42472</c:v>
                </c:pt>
                <c:pt idx="752">
                  <c:v>42473</c:v>
                </c:pt>
                <c:pt idx="753">
                  <c:v>42474</c:v>
                </c:pt>
                <c:pt idx="754">
                  <c:v>42475</c:v>
                </c:pt>
                <c:pt idx="755">
                  <c:v>42478</c:v>
                </c:pt>
                <c:pt idx="756">
                  <c:v>42479</c:v>
                </c:pt>
                <c:pt idx="757">
                  <c:v>42480</c:v>
                </c:pt>
                <c:pt idx="758">
                  <c:v>42481</c:v>
                </c:pt>
                <c:pt idx="759">
                  <c:v>42482</c:v>
                </c:pt>
                <c:pt idx="760">
                  <c:v>42485</c:v>
                </c:pt>
                <c:pt idx="761">
                  <c:v>42486</c:v>
                </c:pt>
                <c:pt idx="762">
                  <c:v>42487</c:v>
                </c:pt>
                <c:pt idx="763">
                  <c:v>42488</c:v>
                </c:pt>
                <c:pt idx="764">
                  <c:v>42489</c:v>
                </c:pt>
                <c:pt idx="765">
                  <c:v>42493</c:v>
                </c:pt>
                <c:pt idx="766">
                  <c:v>42494</c:v>
                </c:pt>
                <c:pt idx="767">
                  <c:v>42495</c:v>
                </c:pt>
                <c:pt idx="768">
                  <c:v>42496</c:v>
                </c:pt>
                <c:pt idx="769">
                  <c:v>42499</c:v>
                </c:pt>
                <c:pt idx="770">
                  <c:v>42500</c:v>
                </c:pt>
                <c:pt idx="771">
                  <c:v>42501</c:v>
                </c:pt>
                <c:pt idx="772">
                  <c:v>42502</c:v>
                </c:pt>
                <c:pt idx="773">
                  <c:v>42503</c:v>
                </c:pt>
                <c:pt idx="774">
                  <c:v>42506</c:v>
                </c:pt>
                <c:pt idx="775">
                  <c:v>42507</c:v>
                </c:pt>
                <c:pt idx="776">
                  <c:v>42508</c:v>
                </c:pt>
                <c:pt idx="777">
                  <c:v>42509</c:v>
                </c:pt>
                <c:pt idx="778">
                  <c:v>42510</c:v>
                </c:pt>
                <c:pt idx="779">
                  <c:v>42513</c:v>
                </c:pt>
                <c:pt idx="780">
                  <c:v>42514</c:v>
                </c:pt>
                <c:pt idx="781">
                  <c:v>42516</c:v>
                </c:pt>
                <c:pt idx="782">
                  <c:v>42517</c:v>
                </c:pt>
                <c:pt idx="783">
                  <c:v>42520</c:v>
                </c:pt>
                <c:pt idx="784">
                  <c:v>42521</c:v>
                </c:pt>
                <c:pt idx="785">
                  <c:v>42522</c:v>
                </c:pt>
                <c:pt idx="786">
                  <c:v>42523</c:v>
                </c:pt>
                <c:pt idx="787">
                  <c:v>42524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42534</c:v>
                </c:pt>
                <c:pt idx="794">
                  <c:v>42535</c:v>
                </c:pt>
                <c:pt idx="795">
                  <c:v>42536</c:v>
                </c:pt>
                <c:pt idx="796">
                  <c:v>42537</c:v>
                </c:pt>
                <c:pt idx="797">
                  <c:v>42538</c:v>
                </c:pt>
                <c:pt idx="798">
                  <c:v>42541</c:v>
                </c:pt>
                <c:pt idx="799">
                  <c:v>42542</c:v>
                </c:pt>
                <c:pt idx="800">
                  <c:v>42543</c:v>
                </c:pt>
                <c:pt idx="801">
                  <c:v>42544</c:v>
                </c:pt>
                <c:pt idx="802">
                  <c:v>42545</c:v>
                </c:pt>
                <c:pt idx="803">
                  <c:v>42548</c:v>
                </c:pt>
                <c:pt idx="804">
                  <c:v>42549</c:v>
                </c:pt>
                <c:pt idx="805">
                  <c:v>42550</c:v>
                </c:pt>
                <c:pt idx="806">
                  <c:v>42551</c:v>
                </c:pt>
                <c:pt idx="807">
                  <c:v>42552</c:v>
                </c:pt>
                <c:pt idx="808">
                  <c:v>42557</c:v>
                </c:pt>
                <c:pt idx="809">
                  <c:v>42558</c:v>
                </c:pt>
                <c:pt idx="810">
                  <c:v>42559</c:v>
                </c:pt>
                <c:pt idx="811">
                  <c:v>42562</c:v>
                </c:pt>
                <c:pt idx="812">
                  <c:v>42563</c:v>
                </c:pt>
                <c:pt idx="813">
                  <c:v>42564</c:v>
                </c:pt>
                <c:pt idx="814">
                  <c:v>42565</c:v>
                </c:pt>
                <c:pt idx="815">
                  <c:v>42566</c:v>
                </c:pt>
                <c:pt idx="816">
                  <c:v>42569</c:v>
                </c:pt>
                <c:pt idx="817">
                  <c:v>42570</c:v>
                </c:pt>
                <c:pt idx="818">
                  <c:v>42571</c:v>
                </c:pt>
                <c:pt idx="819">
                  <c:v>42572</c:v>
                </c:pt>
                <c:pt idx="820">
                  <c:v>42573</c:v>
                </c:pt>
                <c:pt idx="821">
                  <c:v>42576</c:v>
                </c:pt>
                <c:pt idx="822">
                  <c:v>42577</c:v>
                </c:pt>
                <c:pt idx="823">
                  <c:v>42578</c:v>
                </c:pt>
                <c:pt idx="824">
                  <c:v>42579</c:v>
                </c:pt>
                <c:pt idx="825">
                  <c:v>42580</c:v>
                </c:pt>
                <c:pt idx="826">
                  <c:v>42584</c:v>
                </c:pt>
                <c:pt idx="827">
                  <c:v>42585</c:v>
                </c:pt>
                <c:pt idx="828">
                  <c:v>42586</c:v>
                </c:pt>
                <c:pt idx="829">
                  <c:v>42587</c:v>
                </c:pt>
                <c:pt idx="830">
                  <c:v>42590</c:v>
                </c:pt>
                <c:pt idx="831">
                  <c:v>42591</c:v>
                </c:pt>
                <c:pt idx="832">
                  <c:v>42592</c:v>
                </c:pt>
                <c:pt idx="833">
                  <c:v>42594</c:v>
                </c:pt>
                <c:pt idx="834">
                  <c:v>42597</c:v>
                </c:pt>
                <c:pt idx="835">
                  <c:v>42598</c:v>
                </c:pt>
                <c:pt idx="836">
                  <c:v>42599</c:v>
                </c:pt>
                <c:pt idx="837">
                  <c:v>42600</c:v>
                </c:pt>
                <c:pt idx="838">
                  <c:v>42601</c:v>
                </c:pt>
                <c:pt idx="839">
                  <c:v>42604</c:v>
                </c:pt>
                <c:pt idx="840">
                  <c:v>42605</c:v>
                </c:pt>
                <c:pt idx="841">
                  <c:v>42606</c:v>
                </c:pt>
                <c:pt idx="842">
                  <c:v>42607</c:v>
                </c:pt>
                <c:pt idx="843">
                  <c:v>42608</c:v>
                </c:pt>
                <c:pt idx="844">
                  <c:v>42611</c:v>
                </c:pt>
                <c:pt idx="845">
                  <c:v>42612</c:v>
                </c:pt>
                <c:pt idx="846">
                  <c:v>42613</c:v>
                </c:pt>
                <c:pt idx="847">
                  <c:v>42614</c:v>
                </c:pt>
                <c:pt idx="848">
                  <c:v>42615</c:v>
                </c:pt>
                <c:pt idx="849">
                  <c:v>42618</c:v>
                </c:pt>
                <c:pt idx="850">
                  <c:v>42619</c:v>
                </c:pt>
                <c:pt idx="851">
                  <c:v>42620</c:v>
                </c:pt>
                <c:pt idx="852">
                  <c:v>42621</c:v>
                </c:pt>
                <c:pt idx="853">
                  <c:v>42622</c:v>
                </c:pt>
                <c:pt idx="854">
                  <c:v>42625</c:v>
                </c:pt>
                <c:pt idx="855">
                  <c:v>42627</c:v>
                </c:pt>
                <c:pt idx="856">
                  <c:v>42628</c:v>
                </c:pt>
                <c:pt idx="857">
                  <c:v>42629</c:v>
                </c:pt>
                <c:pt idx="858">
                  <c:v>42632</c:v>
                </c:pt>
                <c:pt idx="859">
                  <c:v>42633</c:v>
                </c:pt>
                <c:pt idx="860">
                  <c:v>42634</c:v>
                </c:pt>
                <c:pt idx="861">
                  <c:v>42635</c:v>
                </c:pt>
                <c:pt idx="862">
                  <c:v>42636</c:v>
                </c:pt>
                <c:pt idx="863">
                  <c:v>42639</c:v>
                </c:pt>
                <c:pt idx="864">
                  <c:v>42640</c:v>
                </c:pt>
                <c:pt idx="865">
                  <c:v>42641</c:v>
                </c:pt>
                <c:pt idx="866">
                  <c:v>42642</c:v>
                </c:pt>
                <c:pt idx="867">
                  <c:v>42643</c:v>
                </c:pt>
                <c:pt idx="868">
                  <c:v>42646</c:v>
                </c:pt>
                <c:pt idx="869">
                  <c:v>42647</c:v>
                </c:pt>
                <c:pt idx="870">
                  <c:v>42648</c:v>
                </c:pt>
                <c:pt idx="871">
                  <c:v>42649</c:v>
                </c:pt>
                <c:pt idx="872">
                  <c:v>42650</c:v>
                </c:pt>
                <c:pt idx="873">
                  <c:v>42653</c:v>
                </c:pt>
                <c:pt idx="874">
                  <c:v>42654</c:v>
                </c:pt>
                <c:pt idx="875">
                  <c:v>42655</c:v>
                </c:pt>
                <c:pt idx="876">
                  <c:v>42656</c:v>
                </c:pt>
                <c:pt idx="877">
                  <c:v>42657</c:v>
                </c:pt>
                <c:pt idx="878">
                  <c:v>42660</c:v>
                </c:pt>
                <c:pt idx="879">
                  <c:v>42662</c:v>
                </c:pt>
                <c:pt idx="880">
                  <c:v>42663</c:v>
                </c:pt>
                <c:pt idx="881">
                  <c:v>42664</c:v>
                </c:pt>
                <c:pt idx="882">
                  <c:v>42668</c:v>
                </c:pt>
                <c:pt idx="883">
                  <c:v>42669</c:v>
                </c:pt>
                <c:pt idx="884">
                  <c:v>42670</c:v>
                </c:pt>
                <c:pt idx="885">
                  <c:v>42671</c:v>
                </c:pt>
                <c:pt idx="886">
                  <c:v>42674</c:v>
                </c:pt>
                <c:pt idx="887">
                  <c:v>42675</c:v>
                </c:pt>
                <c:pt idx="888">
                  <c:v>42676</c:v>
                </c:pt>
                <c:pt idx="889">
                  <c:v>42677</c:v>
                </c:pt>
                <c:pt idx="890">
                  <c:v>42678</c:v>
                </c:pt>
                <c:pt idx="891">
                  <c:v>42681</c:v>
                </c:pt>
                <c:pt idx="892">
                  <c:v>42682</c:v>
                </c:pt>
                <c:pt idx="893">
                  <c:v>42683</c:v>
                </c:pt>
                <c:pt idx="894">
                  <c:v>42684</c:v>
                </c:pt>
                <c:pt idx="895">
                  <c:v>42685</c:v>
                </c:pt>
                <c:pt idx="896">
                  <c:v>42688</c:v>
                </c:pt>
                <c:pt idx="897">
                  <c:v>42689</c:v>
                </c:pt>
                <c:pt idx="898">
                  <c:v>42690</c:v>
                </c:pt>
                <c:pt idx="899">
                  <c:v>42691</c:v>
                </c:pt>
                <c:pt idx="900">
                  <c:v>42692</c:v>
                </c:pt>
                <c:pt idx="901">
                  <c:v>42695</c:v>
                </c:pt>
                <c:pt idx="902">
                  <c:v>42696</c:v>
                </c:pt>
                <c:pt idx="903">
                  <c:v>42697</c:v>
                </c:pt>
                <c:pt idx="904">
                  <c:v>42698</c:v>
                </c:pt>
                <c:pt idx="905">
                  <c:v>42699</c:v>
                </c:pt>
                <c:pt idx="906">
                  <c:v>42702</c:v>
                </c:pt>
                <c:pt idx="907">
                  <c:v>42703</c:v>
                </c:pt>
                <c:pt idx="908">
                  <c:v>42704</c:v>
                </c:pt>
                <c:pt idx="909">
                  <c:v>42705</c:v>
                </c:pt>
                <c:pt idx="910">
                  <c:v>42706</c:v>
                </c:pt>
                <c:pt idx="911">
                  <c:v>42709</c:v>
                </c:pt>
                <c:pt idx="912">
                  <c:v>42710</c:v>
                </c:pt>
                <c:pt idx="913">
                  <c:v>42711</c:v>
                </c:pt>
                <c:pt idx="914">
                  <c:v>42712</c:v>
                </c:pt>
                <c:pt idx="915">
                  <c:v>42713</c:v>
                </c:pt>
                <c:pt idx="916">
                  <c:v>42716</c:v>
                </c:pt>
                <c:pt idx="917">
                  <c:v>42717</c:v>
                </c:pt>
                <c:pt idx="918">
                  <c:v>42718</c:v>
                </c:pt>
                <c:pt idx="919">
                  <c:v>42719</c:v>
                </c:pt>
                <c:pt idx="920">
                  <c:v>42720</c:v>
                </c:pt>
                <c:pt idx="921">
                  <c:v>42723</c:v>
                </c:pt>
                <c:pt idx="922">
                  <c:v>42724</c:v>
                </c:pt>
                <c:pt idx="923">
                  <c:v>42725</c:v>
                </c:pt>
                <c:pt idx="924">
                  <c:v>42726</c:v>
                </c:pt>
                <c:pt idx="925">
                  <c:v>42727</c:v>
                </c:pt>
                <c:pt idx="926">
                  <c:v>42731</c:v>
                </c:pt>
                <c:pt idx="927">
                  <c:v>42732</c:v>
                </c:pt>
                <c:pt idx="928">
                  <c:v>42733</c:v>
                </c:pt>
                <c:pt idx="929">
                  <c:v>42734</c:v>
                </c:pt>
                <c:pt idx="930">
                  <c:v>42738</c:v>
                </c:pt>
                <c:pt idx="931">
                  <c:v>42739</c:v>
                </c:pt>
                <c:pt idx="932">
                  <c:v>42740</c:v>
                </c:pt>
                <c:pt idx="933">
                  <c:v>42741</c:v>
                </c:pt>
                <c:pt idx="934">
                  <c:v>42744</c:v>
                </c:pt>
                <c:pt idx="935">
                  <c:v>42745</c:v>
                </c:pt>
                <c:pt idx="936">
                  <c:v>42746</c:v>
                </c:pt>
                <c:pt idx="937">
                  <c:v>42747</c:v>
                </c:pt>
                <c:pt idx="938">
                  <c:v>42748</c:v>
                </c:pt>
                <c:pt idx="939">
                  <c:v>42751</c:v>
                </c:pt>
                <c:pt idx="940">
                  <c:v>42752</c:v>
                </c:pt>
                <c:pt idx="941">
                  <c:v>42753</c:v>
                </c:pt>
                <c:pt idx="942">
                  <c:v>42754</c:v>
                </c:pt>
                <c:pt idx="943">
                  <c:v>42755</c:v>
                </c:pt>
                <c:pt idx="944">
                  <c:v>42758</c:v>
                </c:pt>
                <c:pt idx="945">
                  <c:v>42759</c:v>
                </c:pt>
                <c:pt idx="946">
                  <c:v>42760</c:v>
                </c:pt>
                <c:pt idx="947">
                  <c:v>42761</c:v>
                </c:pt>
                <c:pt idx="948">
                  <c:v>42762</c:v>
                </c:pt>
                <c:pt idx="949">
                  <c:v>42765</c:v>
                </c:pt>
                <c:pt idx="950">
                  <c:v>42766</c:v>
                </c:pt>
                <c:pt idx="951">
                  <c:v>42767</c:v>
                </c:pt>
                <c:pt idx="952">
                  <c:v>42768</c:v>
                </c:pt>
                <c:pt idx="953">
                  <c:v>42769</c:v>
                </c:pt>
                <c:pt idx="954">
                  <c:v>42772</c:v>
                </c:pt>
                <c:pt idx="955">
                  <c:v>42773</c:v>
                </c:pt>
                <c:pt idx="956">
                  <c:v>42774</c:v>
                </c:pt>
                <c:pt idx="957">
                  <c:v>42775</c:v>
                </c:pt>
                <c:pt idx="958">
                  <c:v>42776</c:v>
                </c:pt>
                <c:pt idx="959">
                  <c:v>42779</c:v>
                </c:pt>
                <c:pt idx="960">
                  <c:v>42780</c:v>
                </c:pt>
                <c:pt idx="961">
                  <c:v>42781</c:v>
                </c:pt>
                <c:pt idx="962">
                  <c:v>42782</c:v>
                </c:pt>
                <c:pt idx="963">
                  <c:v>42783</c:v>
                </c:pt>
                <c:pt idx="964">
                  <c:v>42786</c:v>
                </c:pt>
                <c:pt idx="965">
                  <c:v>42787</c:v>
                </c:pt>
                <c:pt idx="966">
                  <c:v>42788</c:v>
                </c:pt>
                <c:pt idx="967">
                  <c:v>42789</c:v>
                </c:pt>
                <c:pt idx="968">
                  <c:v>42790</c:v>
                </c:pt>
                <c:pt idx="969">
                  <c:v>42793</c:v>
                </c:pt>
                <c:pt idx="970">
                  <c:v>42794</c:v>
                </c:pt>
                <c:pt idx="971">
                  <c:v>42795</c:v>
                </c:pt>
                <c:pt idx="972">
                  <c:v>42796</c:v>
                </c:pt>
                <c:pt idx="973">
                  <c:v>42797</c:v>
                </c:pt>
                <c:pt idx="974">
                  <c:v>42800</c:v>
                </c:pt>
                <c:pt idx="975">
                  <c:v>42801</c:v>
                </c:pt>
                <c:pt idx="976">
                  <c:v>42803</c:v>
                </c:pt>
                <c:pt idx="977">
                  <c:v>42804</c:v>
                </c:pt>
                <c:pt idx="978">
                  <c:v>42808</c:v>
                </c:pt>
                <c:pt idx="979">
                  <c:v>42809</c:v>
                </c:pt>
                <c:pt idx="980">
                  <c:v>42810</c:v>
                </c:pt>
                <c:pt idx="981">
                  <c:v>42811</c:v>
                </c:pt>
                <c:pt idx="982">
                  <c:v>42814</c:v>
                </c:pt>
                <c:pt idx="983">
                  <c:v>42815</c:v>
                </c:pt>
                <c:pt idx="984">
                  <c:v>42816</c:v>
                </c:pt>
                <c:pt idx="985">
                  <c:v>42817</c:v>
                </c:pt>
                <c:pt idx="986">
                  <c:v>42818</c:v>
                </c:pt>
                <c:pt idx="987">
                  <c:v>42821</c:v>
                </c:pt>
                <c:pt idx="988">
                  <c:v>42822</c:v>
                </c:pt>
                <c:pt idx="989">
                  <c:v>42823</c:v>
                </c:pt>
                <c:pt idx="990">
                  <c:v>42824</c:v>
                </c:pt>
                <c:pt idx="991">
                  <c:v>42825</c:v>
                </c:pt>
                <c:pt idx="992">
                  <c:v>42828</c:v>
                </c:pt>
                <c:pt idx="993">
                  <c:v>42829</c:v>
                </c:pt>
                <c:pt idx="994">
                  <c:v>42830</c:v>
                </c:pt>
                <c:pt idx="995">
                  <c:v>42831</c:v>
                </c:pt>
                <c:pt idx="996">
                  <c:v>42832</c:v>
                </c:pt>
                <c:pt idx="997">
                  <c:v>42835</c:v>
                </c:pt>
                <c:pt idx="998">
                  <c:v>42836</c:v>
                </c:pt>
                <c:pt idx="999">
                  <c:v>42837</c:v>
                </c:pt>
                <c:pt idx="1000">
                  <c:v>42838</c:v>
                </c:pt>
                <c:pt idx="1001">
                  <c:v>42843</c:v>
                </c:pt>
                <c:pt idx="1002">
                  <c:v>42844</c:v>
                </c:pt>
                <c:pt idx="1003">
                  <c:v>42845</c:v>
                </c:pt>
                <c:pt idx="1004">
                  <c:v>42846</c:v>
                </c:pt>
                <c:pt idx="1005">
                  <c:v>42849</c:v>
                </c:pt>
                <c:pt idx="1006">
                  <c:v>42850</c:v>
                </c:pt>
                <c:pt idx="1007">
                  <c:v>42851</c:v>
                </c:pt>
                <c:pt idx="1008">
                  <c:v>42852</c:v>
                </c:pt>
                <c:pt idx="1009">
                  <c:v>42853</c:v>
                </c:pt>
                <c:pt idx="1010">
                  <c:v>42857</c:v>
                </c:pt>
                <c:pt idx="1011">
                  <c:v>42858</c:v>
                </c:pt>
                <c:pt idx="1012">
                  <c:v>42859</c:v>
                </c:pt>
                <c:pt idx="1013">
                  <c:v>42860</c:v>
                </c:pt>
                <c:pt idx="1014">
                  <c:v>42863</c:v>
                </c:pt>
                <c:pt idx="1015">
                  <c:v>42864</c:v>
                </c:pt>
                <c:pt idx="1016">
                  <c:v>42865</c:v>
                </c:pt>
                <c:pt idx="1017">
                  <c:v>42866</c:v>
                </c:pt>
                <c:pt idx="1018">
                  <c:v>42867</c:v>
                </c:pt>
                <c:pt idx="1019">
                  <c:v>42870</c:v>
                </c:pt>
                <c:pt idx="1020">
                  <c:v>42871</c:v>
                </c:pt>
                <c:pt idx="1021">
                  <c:v>42872</c:v>
                </c:pt>
                <c:pt idx="1022">
                  <c:v>42873</c:v>
                </c:pt>
                <c:pt idx="1023">
                  <c:v>42874</c:v>
                </c:pt>
                <c:pt idx="1024">
                  <c:v>42877</c:v>
                </c:pt>
                <c:pt idx="1025">
                  <c:v>42878</c:v>
                </c:pt>
                <c:pt idx="1026">
                  <c:v>42879</c:v>
                </c:pt>
                <c:pt idx="1027">
                  <c:v>42881</c:v>
                </c:pt>
                <c:pt idx="1028">
                  <c:v>42884</c:v>
                </c:pt>
                <c:pt idx="1029">
                  <c:v>42885</c:v>
                </c:pt>
                <c:pt idx="1030">
                  <c:v>42886</c:v>
                </c:pt>
                <c:pt idx="1031">
                  <c:v>42887</c:v>
                </c:pt>
                <c:pt idx="1032">
                  <c:v>42888</c:v>
                </c:pt>
                <c:pt idx="1033">
                  <c:v>42891</c:v>
                </c:pt>
                <c:pt idx="1034">
                  <c:v>42892</c:v>
                </c:pt>
                <c:pt idx="1035">
                  <c:v>42893</c:v>
                </c:pt>
                <c:pt idx="1036">
                  <c:v>42894</c:v>
                </c:pt>
                <c:pt idx="1037">
                  <c:v>42895</c:v>
                </c:pt>
                <c:pt idx="1038">
                  <c:v>42898</c:v>
                </c:pt>
                <c:pt idx="1039">
                  <c:v>42899</c:v>
                </c:pt>
                <c:pt idx="1040">
                  <c:v>42900</c:v>
                </c:pt>
                <c:pt idx="1041">
                  <c:v>42901</c:v>
                </c:pt>
                <c:pt idx="1042">
                  <c:v>42902</c:v>
                </c:pt>
                <c:pt idx="1043">
                  <c:v>42905</c:v>
                </c:pt>
                <c:pt idx="1044">
                  <c:v>42906</c:v>
                </c:pt>
                <c:pt idx="1045">
                  <c:v>42907</c:v>
                </c:pt>
                <c:pt idx="1046">
                  <c:v>42908</c:v>
                </c:pt>
                <c:pt idx="1047">
                  <c:v>42909</c:v>
                </c:pt>
                <c:pt idx="1048">
                  <c:v>42912</c:v>
                </c:pt>
                <c:pt idx="1049">
                  <c:v>42913</c:v>
                </c:pt>
                <c:pt idx="1050">
                  <c:v>42914</c:v>
                </c:pt>
                <c:pt idx="1051">
                  <c:v>42915</c:v>
                </c:pt>
                <c:pt idx="1052">
                  <c:v>42916</c:v>
                </c:pt>
                <c:pt idx="1053">
                  <c:v>42921</c:v>
                </c:pt>
                <c:pt idx="1054">
                  <c:v>42922</c:v>
                </c:pt>
                <c:pt idx="1055">
                  <c:v>42923</c:v>
                </c:pt>
                <c:pt idx="1056">
                  <c:v>42926</c:v>
                </c:pt>
                <c:pt idx="1057">
                  <c:v>42927</c:v>
                </c:pt>
                <c:pt idx="1058">
                  <c:v>42928</c:v>
                </c:pt>
                <c:pt idx="1059">
                  <c:v>42929</c:v>
                </c:pt>
                <c:pt idx="1060">
                  <c:v>42930</c:v>
                </c:pt>
                <c:pt idx="1061">
                  <c:v>42933</c:v>
                </c:pt>
                <c:pt idx="1062">
                  <c:v>42934</c:v>
                </c:pt>
                <c:pt idx="1063">
                  <c:v>42935</c:v>
                </c:pt>
                <c:pt idx="1064">
                  <c:v>42936</c:v>
                </c:pt>
                <c:pt idx="1065">
                  <c:v>42937</c:v>
                </c:pt>
                <c:pt idx="1066">
                  <c:v>42940</c:v>
                </c:pt>
                <c:pt idx="1067">
                  <c:v>42941</c:v>
                </c:pt>
                <c:pt idx="1068">
                  <c:v>42942</c:v>
                </c:pt>
                <c:pt idx="1069">
                  <c:v>42943</c:v>
                </c:pt>
                <c:pt idx="1070">
                  <c:v>42944</c:v>
                </c:pt>
                <c:pt idx="1071">
                  <c:v>42947</c:v>
                </c:pt>
                <c:pt idx="1072">
                  <c:v>42948</c:v>
                </c:pt>
                <c:pt idx="1073">
                  <c:v>42949</c:v>
                </c:pt>
                <c:pt idx="1074">
                  <c:v>42950</c:v>
                </c:pt>
                <c:pt idx="1075">
                  <c:v>42951</c:v>
                </c:pt>
                <c:pt idx="1076">
                  <c:v>42955</c:v>
                </c:pt>
                <c:pt idx="1077">
                  <c:v>42956</c:v>
                </c:pt>
                <c:pt idx="1078">
                  <c:v>42957</c:v>
                </c:pt>
                <c:pt idx="1079">
                  <c:v>42958</c:v>
                </c:pt>
                <c:pt idx="1080">
                  <c:v>42961</c:v>
                </c:pt>
                <c:pt idx="1081">
                  <c:v>42962</c:v>
                </c:pt>
                <c:pt idx="1082">
                  <c:v>42963</c:v>
                </c:pt>
                <c:pt idx="1083">
                  <c:v>42964</c:v>
                </c:pt>
                <c:pt idx="1084">
                  <c:v>42965</c:v>
                </c:pt>
                <c:pt idx="1085">
                  <c:v>42968</c:v>
                </c:pt>
                <c:pt idx="1086">
                  <c:v>42969</c:v>
                </c:pt>
                <c:pt idx="1087">
                  <c:v>42970</c:v>
                </c:pt>
                <c:pt idx="1088">
                  <c:v>42971</c:v>
                </c:pt>
                <c:pt idx="1089">
                  <c:v>42972</c:v>
                </c:pt>
                <c:pt idx="1090">
                  <c:v>42975</c:v>
                </c:pt>
                <c:pt idx="1091">
                  <c:v>42976</c:v>
                </c:pt>
                <c:pt idx="1092">
                  <c:v>42977</c:v>
                </c:pt>
                <c:pt idx="1093">
                  <c:v>42978</c:v>
                </c:pt>
                <c:pt idx="1094">
                  <c:v>42979</c:v>
                </c:pt>
                <c:pt idx="1095">
                  <c:v>42982</c:v>
                </c:pt>
                <c:pt idx="1096">
                  <c:v>42983</c:v>
                </c:pt>
                <c:pt idx="1097">
                  <c:v>42984</c:v>
                </c:pt>
                <c:pt idx="1098">
                  <c:v>42985</c:v>
                </c:pt>
                <c:pt idx="1099">
                  <c:v>42986</c:v>
                </c:pt>
                <c:pt idx="1100">
                  <c:v>42989</c:v>
                </c:pt>
                <c:pt idx="1101">
                  <c:v>42990</c:v>
                </c:pt>
                <c:pt idx="1102">
                  <c:v>42991</c:v>
                </c:pt>
                <c:pt idx="1103">
                  <c:v>42992</c:v>
                </c:pt>
                <c:pt idx="1104">
                  <c:v>42993</c:v>
                </c:pt>
                <c:pt idx="1105">
                  <c:v>42996</c:v>
                </c:pt>
                <c:pt idx="1106">
                  <c:v>42997</c:v>
                </c:pt>
                <c:pt idx="1107">
                  <c:v>42998</c:v>
                </c:pt>
                <c:pt idx="1108">
                  <c:v>42999</c:v>
                </c:pt>
                <c:pt idx="1109">
                  <c:v>43000</c:v>
                </c:pt>
                <c:pt idx="1110">
                  <c:v>43003</c:v>
                </c:pt>
                <c:pt idx="1111">
                  <c:v>43004</c:v>
                </c:pt>
                <c:pt idx="1112">
                  <c:v>43005</c:v>
                </c:pt>
                <c:pt idx="1113">
                  <c:v>43006</c:v>
                </c:pt>
                <c:pt idx="1114">
                  <c:v>43007</c:v>
                </c:pt>
                <c:pt idx="1115">
                  <c:v>43010</c:v>
                </c:pt>
                <c:pt idx="1116">
                  <c:v>43011</c:v>
                </c:pt>
                <c:pt idx="1117">
                  <c:v>43012</c:v>
                </c:pt>
                <c:pt idx="1118">
                  <c:v>43013</c:v>
                </c:pt>
                <c:pt idx="1119">
                  <c:v>43014</c:v>
                </c:pt>
                <c:pt idx="1120">
                  <c:v>43017</c:v>
                </c:pt>
                <c:pt idx="1121">
                  <c:v>43018</c:v>
                </c:pt>
                <c:pt idx="1122">
                  <c:v>43019</c:v>
                </c:pt>
                <c:pt idx="1123">
                  <c:v>43020</c:v>
                </c:pt>
                <c:pt idx="1124">
                  <c:v>43021</c:v>
                </c:pt>
                <c:pt idx="1125">
                  <c:v>43024</c:v>
                </c:pt>
                <c:pt idx="1126">
                  <c:v>43025</c:v>
                </c:pt>
                <c:pt idx="1127">
                  <c:v>43027</c:v>
                </c:pt>
                <c:pt idx="1128">
                  <c:v>43028</c:v>
                </c:pt>
                <c:pt idx="1129">
                  <c:v>43031</c:v>
                </c:pt>
                <c:pt idx="1130">
                  <c:v>43033</c:v>
                </c:pt>
                <c:pt idx="1131">
                  <c:v>43034</c:v>
                </c:pt>
                <c:pt idx="1132">
                  <c:v>43035</c:v>
                </c:pt>
                <c:pt idx="1133">
                  <c:v>43038</c:v>
                </c:pt>
                <c:pt idx="1134">
                  <c:v>43039</c:v>
                </c:pt>
                <c:pt idx="1135">
                  <c:v>43040</c:v>
                </c:pt>
                <c:pt idx="1136">
                  <c:v>43041</c:v>
                </c:pt>
                <c:pt idx="1137">
                  <c:v>43042</c:v>
                </c:pt>
                <c:pt idx="1138">
                  <c:v>43045</c:v>
                </c:pt>
                <c:pt idx="1139">
                  <c:v>43046</c:v>
                </c:pt>
                <c:pt idx="1140">
                  <c:v>43047</c:v>
                </c:pt>
                <c:pt idx="1141">
                  <c:v>43048</c:v>
                </c:pt>
                <c:pt idx="1142">
                  <c:v>43049</c:v>
                </c:pt>
                <c:pt idx="1143">
                  <c:v>43052</c:v>
                </c:pt>
                <c:pt idx="1144">
                  <c:v>43053</c:v>
                </c:pt>
                <c:pt idx="1145">
                  <c:v>43054</c:v>
                </c:pt>
                <c:pt idx="1146">
                  <c:v>43055</c:v>
                </c:pt>
                <c:pt idx="1147">
                  <c:v>43056</c:v>
                </c:pt>
                <c:pt idx="1148">
                  <c:v>43059</c:v>
                </c:pt>
                <c:pt idx="1149">
                  <c:v>43060</c:v>
                </c:pt>
                <c:pt idx="1150">
                  <c:v>43061</c:v>
                </c:pt>
                <c:pt idx="1151">
                  <c:v>43062</c:v>
                </c:pt>
                <c:pt idx="1152">
                  <c:v>43063</c:v>
                </c:pt>
                <c:pt idx="1153">
                  <c:v>43066</c:v>
                </c:pt>
                <c:pt idx="1154">
                  <c:v>43067</c:v>
                </c:pt>
                <c:pt idx="1155">
                  <c:v>43068</c:v>
                </c:pt>
                <c:pt idx="1156">
                  <c:v>43069</c:v>
                </c:pt>
                <c:pt idx="1157">
                  <c:v>43070</c:v>
                </c:pt>
                <c:pt idx="1158">
                  <c:v>43073</c:v>
                </c:pt>
                <c:pt idx="1159">
                  <c:v>43074</c:v>
                </c:pt>
                <c:pt idx="1160">
                  <c:v>43075</c:v>
                </c:pt>
                <c:pt idx="1161">
                  <c:v>43076</c:v>
                </c:pt>
                <c:pt idx="1162">
                  <c:v>43077</c:v>
                </c:pt>
                <c:pt idx="1163">
                  <c:v>43080</c:v>
                </c:pt>
                <c:pt idx="1164">
                  <c:v>43081</c:v>
                </c:pt>
                <c:pt idx="1165">
                  <c:v>43082</c:v>
                </c:pt>
                <c:pt idx="1166">
                  <c:v>43083</c:v>
                </c:pt>
                <c:pt idx="1167">
                  <c:v>43084</c:v>
                </c:pt>
                <c:pt idx="1168">
                  <c:v>43087</c:v>
                </c:pt>
                <c:pt idx="1169">
                  <c:v>43088</c:v>
                </c:pt>
                <c:pt idx="1170">
                  <c:v>43089</c:v>
                </c:pt>
                <c:pt idx="1171">
                  <c:v>43090</c:v>
                </c:pt>
                <c:pt idx="1172">
                  <c:v>43091</c:v>
                </c:pt>
                <c:pt idx="1173">
                  <c:v>43095</c:v>
                </c:pt>
                <c:pt idx="1174">
                  <c:v>43096</c:v>
                </c:pt>
                <c:pt idx="1175">
                  <c:v>43097</c:v>
                </c:pt>
                <c:pt idx="1176">
                  <c:v>43098</c:v>
                </c:pt>
                <c:pt idx="1177">
                  <c:v>43102</c:v>
                </c:pt>
                <c:pt idx="1178">
                  <c:v>43103</c:v>
                </c:pt>
                <c:pt idx="1179">
                  <c:v>43104</c:v>
                </c:pt>
                <c:pt idx="1180">
                  <c:v>43105</c:v>
                </c:pt>
                <c:pt idx="1181">
                  <c:v>43108</c:v>
                </c:pt>
                <c:pt idx="1182">
                  <c:v>43109</c:v>
                </c:pt>
                <c:pt idx="1183">
                  <c:v>43110</c:v>
                </c:pt>
                <c:pt idx="1184">
                  <c:v>43111</c:v>
                </c:pt>
                <c:pt idx="1185">
                  <c:v>43112</c:v>
                </c:pt>
                <c:pt idx="1186">
                  <c:v>43115</c:v>
                </c:pt>
                <c:pt idx="1187">
                  <c:v>43116</c:v>
                </c:pt>
                <c:pt idx="1188">
                  <c:v>43117</c:v>
                </c:pt>
                <c:pt idx="1189">
                  <c:v>43118</c:v>
                </c:pt>
                <c:pt idx="1190">
                  <c:v>43119</c:v>
                </c:pt>
                <c:pt idx="1191">
                  <c:v>43122</c:v>
                </c:pt>
                <c:pt idx="1192">
                  <c:v>43123</c:v>
                </c:pt>
                <c:pt idx="1193">
                  <c:v>43124</c:v>
                </c:pt>
                <c:pt idx="1194">
                  <c:v>43125</c:v>
                </c:pt>
                <c:pt idx="1195">
                  <c:v>43126</c:v>
                </c:pt>
                <c:pt idx="1196">
                  <c:v>43126</c:v>
                </c:pt>
                <c:pt idx="1197">
                  <c:v>43129</c:v>
                </c:pt>
                <c:pt idx="1198">
                  <c:v>43130</c:v>
                </c:pt>
                <c:pt idx="1199">
                  <c:v>43131</c:v>
                </c:pt>
                <c:pt idx="1200">
                  <c:v>43132</c:v>
                </c:pt>
                <c:pt idx="1201">
                  <c:v>43133</c:v>
                </c:pt>
                <c:pt idx="1202">
                  <c:v>43136</c:v>
                </c:pt>
                <c:pt idx="1203">
                  <c:v>43137</c:v>
                </c:pt>
                <c:pt idx="1204">
                  <c:v>43138</c:v>
                </c:pt>
                <c:pt idx="1205">
                  <c:v>43139</c:v>
                </c:pt>
                <c:pt idx="1206">
                  <c:v>43140</c:v>
                </c:pt>
                <c:pt idx="1207">
                  <c:v>43143</c:v>
                </c:pt>
                <c:pt idx="1208">
                  <c:v>43144</c:v>
                </c:pt>
                <c:pt idx="1209">
                  <c:v>43145</c:v>
                </c:pt>
                <c:pt idx="1210">
                  <c:v>43146</c:v>
                </c:pt>
                <c:pt idx="1211">
                  <c:v>43147</c:v>
                </c:pt>
                <c:pt idx="1212">
                  <c:v>43150</c:v>
                </c:pt>
                <c:pt idx="1213">
                  <c:v>43151</c:v>
                </c:pt>
                <c:pt idx="1214">
                  <c:v>43152</c:v>
                </c:pt>
                <c:pt idx="1215">
                  <c:v>43153</c:v>
                </c:pt>
                <c:pt idx="1216">
                  <c:v>43154</c:v>
                </c:pt>
                <c:pt idx="1217">
                  <c:v>43157</c:v>
                </c:pt>
                <c:pt idx="1218">
                  <c:v>43158</c:v>
                </c:pt>
                <c:pt idx="1219">
                  <c:v>43159</c:v>
                </c:pt>
                <c:pt idx="1220">
                  <c:v>43160</c:v>
                </c:pt>
                <c:pt idx="1221">
                  <c:v>43161</c:v>
                </c:pt>
                <c:pt idx="1222">
                  <c:v>43164</c:v>
                </c:pt>
                <c:pt idx="1223">
                  <c:v>43165</c:v>
                </c:pt>
                <c:pt idx="1224">
                  <c:v>43166</c:v>
                </c:pt>
                <c:pt idx="1225">
                  <c:v>43172</c:v>
                </c:pt>
                <c:pt idx="1226">
                  <c:v>43173</c:v>
                </c:pt>
                <c:pt idx="1227">
                  <c:v>43174</c:v>
                </c:pt>
                <c:pt idx="1228">
                  <c:v>43175</c:v>
                </c:pt>
                <c:pt idx="1229">
                  <c:v>43178</c:v>
                </c:pt>
                <c:pt idx="1230">
                  <c:v>43179</c:v>
                </c:pt>
                <c:pt idx="1231">
                  <c:v>43180</c:v>
                </c:pt>
                <c:pt idx="1232">
                  <c:v>43181</c:v>
                </c:pt>
                <c:pt idx="1233">
                  <c:v>43182</c:v>
                </c:pt>
                <c:pt idx="1234">
                  <c:v>43185</c:v>
                </c:pt>
                <c:pt idx="1235">
                  <c:v>43186</c:v>
                </c:pt>
                <c:pt idx="1236">
                  <c:v>43187</c:v>
                </c:pt>
                <c:pt idx="1237">
                  <c:v>43188</c:v>
                </c:pt>
                <c:pt idx="1238">
                  <c:v>43193</c:v>
                </c:pt>
                <c:pt idx="1239">
                  <c:v>43194</c:v>
                </c:pt>
                <c:pt idx="1240">
                  <c:v>43195</c:v>
                </c:pt>
                <c:pt idx="1241">
                  <c:v>43196</c:v>
                </c:pt>
                <c:pt idx="1242">
                  <c:v>43199</c:v>
                </c:pt>
                <c:pt idx="1243">
                  <c:v>43200</c:v>
                </c:pt>
                <c:pt idx="1244">
                  <c:v>43201</c:v>
                </c:pt>
                <c:pt idx="1245">
                  <c:v>43202</c:v>
                </c:pt>
                <c:pt idx="1246">
                  <c:v>43203</c:v>
                </c:pt>
                <c:pt idx="1247">
                  <c:v>43206</c:v>
                </c:pt>
                <c:pt idx="1248">
                  <c:v>43207</c:v>
                </c:pt>
                <c:pt idx="1249">
                  <c:v>43208</c:v>
                </c:pt>
                <c:pt idx="1250">
                  <c:v>43209</c:v>
                </c:pt>
                <c:pt idx="1251">
                  <c:v>43210</c:v>
                </c:pt>
                <c:pt idx="1252">
                  <c:v>43213</c:v>
                </c:pt>
                <c:pt idx="1253">
                  <c:v>43214</c:v>
                </c:pt>
                <c:pt idx="1254">
                  <c:v>43215</c:v>
                </c:pt>
                <c:pt idx="1255">
                  <c:v>43216</c:v>
                </c:pt>
                <c:pt idx="1256">
                  <c:v>43217</c:v>
                </c:pt>
                <c:pt idx="1257">
                  <c:v>43220</c:v>
                </c:pt>
                <c:pt idx="1258">
                  <c:v>43222</c:v>
                </c:pt>
                <c:pt idx="1259">
                  <c:v>43223</c:v>
                </c:pt>
                <c:pt idx="1260">
                  <c:v>43224</c:v>
                </c:pt>
                <c:pt idx="1261">
                  <c:v>43227</c:v>
                </c:pt>
                <c:pt idx="1262">
                  <c:v>43228</c:v>
                </c:pt>
                <c:pt idx="1263">
                  <c:v>43229</c:v>
                </c:pt>
                <c:pt idx="1264">
                  <c:v>43230</c:v>
                </c:pt>
                <c:pt idx="1265">
                  <c:v>43231</c:v>
                </c:pt>
                <c:pt idx="1266">
                  <c:v>43234</c:v>
                </c:pt>
                <c:pt idx="1267">
                  <c:v>43235</c:v>
                </c:pt>
                <c:pt idx="1268">
                  <c:v>43236</c:v>
                </c:pt>
                <c:pt idx="1269">
                  <c:v>43237</c:v>
                </c:pt>
                <c:pt idx="1270">
                  <c:v>43238</c:v>
                </c:pt>
                <c:pt idx="1271">
                  <c:v>43241</c:v>
                </c:pt>
                <c:pt idx="1272">
                  <c:v>43242</c:v>
                </c:pt>
                <c:pt idx="1273">
                  <c:v>43243</c:v>
                </c:pt>
                <c:pt idx="1274">
                  <c:v>43244</c:v>
                </c:pt>
                <c:pt idx="1275">
                  <c:v>43248</c:v>
                </c:pt>
                <c:pt idx="1276">
                  <c:v>43249</c:v>
                </c:pt>
                <c:pt idx="1277">
                  <c:v>43250</c:v>
                </c:pt>
                <c:pt idx="1278">
                  <c:v>43251</c:v>
                </c:pt>
                <c:pt idx="1279">
                  <c:v>43252</c:v>
                </c:pt>
                <c:pt idx="1280">
                  <c:v>43255</c:v>
                </c:pt>
                <c:pt idx="1281">
                  <c:v>43256</c:v>
                </c:pt>
                <c:pt idx="1282">
                  <c:v>43257</c:v>
                </c:pt>
                <c:pt idx="1283">
                  <c:v>43258</c:v>
                </c:pt>
                <c:pt idx="1284">
                  <c:v>43259</c:v>
                </c:pt>
                <c:pt idx="1285">
                  <c:v>43262</c:v>
                </c:pt>
                <c:pt idx="1286">
                  <c:v>43263</c:v>
                </c:pt>
                <c:pt idx="1287">
                  <c:v>43264</c:v>
                </c:pt>
                <c:pt idx="1288">
                  <c:v>43265</c:v>
                </c:pt>
                <c:pt idx="1289">
                  <c:v>43266</c:v>
                </c:pt>
                <c:pt idx="1290">
                  <c:v>43269</c:v>
                </c:pt>
                <c:pt idx="1291">
                  <c:v>43270</c:v>
                </c:pt>
                <c:pt idx="1292">
                  <c:v>43271</c:v>
                </c:pt>
                <c:pt idx="1293">
                  <c:v>43272</c:v>
                </c:pt>
                <c:pt idx="1294">
                  <c:v>43273</c:v>
                </c:pt>
                <c:pt idx="1295">
                  <c:v>43276</c:v>
                </c:pt>
                <c:pt idx="1296">
                  <c:v>43277</c:v>
                </c:pt>
                <c:pt idx="1297">
                  <c:v>43278</c:v>
                </c:pt>
                <c:pt idx="1298">
                  <c:v>43279</c:v>
                </c:pt>
                <c:pt idx="1299">
                  <c:v>43280</c:v>
                </c:pt>
                <c:pt idx="1300">
                  <c:v>43285</c:v>
                </c:pt>
                <c:pt idx="1301">
                  <c:v>43286</c:v>
                </c:pt>
                <c:pt idx="1302">
                  <c:v>43287</c:v>
                </c:pt>
                <c:pt idx="1303">
                  <c:v>43290</c:v>
                </c:pt>
                <c:pt idx="1304">
                  <c:v>43291</c:v>
                </c:pt>
                <c:pt idx="1305">
                  <c:v>43292</c:v>
                </c:pt>
                <c:pt idx="1306">
                  <c:v>43293</c:v>
                </c:pt>
                <c:pt idx="1307">
                  <c:v>43294</c:v>
                </c:pt>
                <c:pt idx="1308">
                  <c:v>43297</c:v>
                </c:pt>
                <c:pt idx="1309">
                  <c:v>43298</c:v>
                </c:pt>
                <c:pt idx="1310">
                  <c:v>43299</c:v>
                </c:pt>
                <c:pt idx="1311">
                  <c:v>43300</c:v>
                </c:pt>
                <c:pt idx="1312">
                  <c:v>43301</c:v>
                </c:pt>
                <c:pt idx="1313">
                  <c:v>43304</c:v>
                </c:pt>
                <c:pt idx="1314">
                  <c:v>43305</c:v>
                </c:pt>
                <c:pt idx="1315">
                  <c:v>43306</c:v>
                </c:pt>
                <c:pt idx="1316">
                  <c:v>43308</c:v>
                </c:pt>
                <c:pt idx="1317">
                  <c:v>43311</c:v>
                </c:pt>
                <c:pt idx="1318">
                  <c:v>43312</c:v>
                </c:pt>
                <c:pt idx="1319">
                  <c:v>43313</c:v>
                </c:pt>
                <c:pt idx="1320">
                  <c:v>43314</c:v>
                </c:pt>
                <c:pt idx="1321">
                  <c:v>43315</c:v>
                </c:pt>
                <c:pt idx="1322">
                  <c:v>43319</c:v>
                </c:pt>
                <c:pt idx="1323">
                  <c:v>43320</c:v>
                </c:pt>
                <c:pt idx="1324">
                  <c:v>43321</c:v>
                </c:pt>
                <c:pt idx="1325">
                  <c:v>43322</c:v>
                </c:pt>
                <c:pt idx="1326">
                  <c:v>43325</c:v>
                </c:pt>
                <c:pt idx="1327">
                  <c:v>43326</c:v>
                </c:pt>
                <c:pt idx="1328">
                  <c:v>43327</c:v>
                </c:pt>
                <c:pt idx="1329">
                  <c:v>43328</c:v>
                </c:pt>
                <c:pt idx="1330">
                  <c:v>43329</c:v>
                </c:pt>
                <c:pt idx="1331">
                  <c:v>43332</c:v>
                </c:pt>
                <c:pt idx="1332">
                  <c:v>43333</c:v>
                </c:pt>
                <c:pt idx="1333">
                  <c:v>43334</c:v>
                </c:pt>
                <c:pt idx="1334">
                  <c:v>43335</c:v>
                </c:pt>
                <c:pt idx="1335">
                  <c:v>43336</c:v>
                </c:pt>
                <c:pt idx="1336">
                  <c:v>43339</c:v>
                </c:pt>
                <c:pt idx="1337">
                  <c:v>43340</c:v>
                </c:pt>
                <c:pt idx="1338">
                  <c:v>43341</c:v>
                </c:pt>
                <c:pt idx="1339">
                  <c:v>43342</c:v>
                </c:pt>
                <c:pt idx="1340">
                  <c:v>43343</c:v>
                </c:pt>
                <c:pt idx="1341">
                  <c:v>43346</c:v>
                </c:pt>
                <c:pt idx="1342">
                  <c:v>43347</c:v>
                </c:pt>
                <c:pt idx="1343">
                  <c:v>43348</c:v>
                </c:pt>
                <c:pt idx="1344">
                  <c:v>43349</c:v>
                </c:pt>
                <c:pt idx="1345">
                  <c:v>43350</c:v>
                </c:pt>
                <c:pt idx="1346">
                  <c:v>43353</c:v>
                </c:pt>
                <c:pt idx="1347">
                  <c:v>43354</c:v>
                </c:pt>
                <c:pt idx="1348">
                  <c:v>43355</c:v>
                </c:pt>
                <c:pt idx="1349">
                  <c:v>43356</c:v>
                </c:pt>
                <c:pt idx="1350">
                  <c:v>43357</c:v>
                </c:pt>
                <c:pt idx="1351">
                  <c:v>43360</c:v>
                </c:pt>
                <c:pt idx="1352">
                  <c:v>43361</c:v>
                </c:pt>
                <c:pt idx="1353">
                  <c:v>43362</c:v>
                </c:pt>
                <c:pt idx="1354">
                  <c:v>43363</c:v>
                </c:pt>
                <c:pt idx="1355">
                  <c:v>43364</c:v>
                </c:pt>
                <c:pt idx="1356">
                  <c:v>43367</c:v>
                </c:pt>
                <c:pt idx="1357">
                  <c:v>43368</c:v>
                </c:pt>
                <c:pt idx="1358">
                  <c:v>43369</c:v>
                </c:pt>
                <c:pt idx="1359">
                  <c:v>43370</c:v>
                </c:pt>
                <c:pt idx="1360">
                  <c:v>43371</c:v>
                </c:pt>
                <c:pt idx="1361">
                  <c:v>43374</c:v>
                </c:pt>
                <c:pt idx="1362">
                  <c:v>43375</c:v>
                </c:pt>
                <c:pt idx="1363">
                  <c:v>43376</c:v>
                </c:pt>
                <c:pt idx="1364">
                  <c:v>43377</c:v>
                </c:pt>
                <c:pt idx="1365">
                  <c:v>43378</c:v>
                </c:pt>
                <c:pt idx="1366">
                  <c:v>43381</c:v>
                </c:pt>
                <c:pt idx="1367">
                  <c:v>43382</c:v>
                </c:pt>
                <c:pt idx="1368">
                  <c:v>43383</c:v>
                </c:pt>
                <c:pt idx="1369">
                  <c:v>43384</c:v>
                </c:pt>
                <c:pt idx="1370">
                  <c:v>43385</c:v>
                </c:pt>
                <c:pt idx="1371">
                  <c:v>43388</c:v>
                </c:pt>
                <c:pt idx="1372">
                  <c:v>43389</c:v>
                </c:pt>
                <c:pt idx="1373">
                  <c:v>43390</c:v>
                </c:pt>
                <c:pt idx="1374">
                  <c:v>43392</c:v>
                </c:pt>
                <c:pt idx="1375">
                  <c:v>43395</c:v>
                </c:pt>
                <c:pt idx="1376">
                  <c:v>43396</c:v>
                </c:pt>
                <c:pt idx="1377">
                  <c:v>43398</c:v>
                </c:pt>
                <c:pt idx="1378">
                  <c:v>43399</c:v>
                </c:pt>
                <c:pt idx="1379">
                  <c:v>43402</c:v>
                </c:pt>
                <c:pt idx="1380">
                  <c:v>43403</c:v>
                </c:pt>
                <c:pt idx="1381">
                  <c:v>43404</c:v>
                </c:pt>
                <c:pt idx="1382">
                  <c:v>43405</c:v>
                </c:pt>
                <c:pt idx="1383">
                  <c:v>43406</c:v>
                </c:pt>
                <c:pt idx="1384">
                  <c:v>43409</c:v>
                </c:pt>
                <c:pt idx="1385">
                  <c:v>43410</c:v>
                </c:pt>
                <c:pt idx="1386">
                  <c:v>43411</c:v>
                </c:pt>
                <c:pt idx="1387">
                  <c:v>43412</c:v>
                </c:pt>
                <c:pt idx="1388">
                  <c:v>43413</c:v>
                </c:pt>
                <c:pt idx="1389">
                  <c:v>43416</c:v>
                </c:pt>
                <c:pt idx="1390">
                  <c:v>43417</c:v>
                </c:pt>
                <c:pt idx="1391">
                  <c:v>43418</c:v>
                </c:pt>
                <c:pt idx="1392">
                  <c:v>43419</c:v>
                </c:pt>
                <c:pt idx="1393">
                  <c:v>43420</c:v>
                </c:pt>
                <c:pt idx="1394">
                  <c:v>43423</c:v>
                </c:pt>
                <c:pt idx="1395">
                  <c:v>43424</c:v>
                </c:pt>
                <c:pt idx="1396">
                  <c:v>43425</c:v>
                </c:pt>
                <c:pt idx="1397">
                  <c:v>43426</c:v>
                </c:pt>
                <c:pt idx="1398">
                  <c:v>43427</c:v>
                </c:pt>
                <c:pt idx="1399">
                  <c:v>43430</c:v>
                </c:pt>
                <c:pt idx="1400">
                  <c:v>43431</c:v>
                </c:pt>
                <c:pt idx="1401">
                  <c:v>43432</c:v>
                </c:pt>
                <c:pt idx="1402">
                  <c:v>43433</c:v>
                </c:pt>
                <c:pt idx="1403">
                  <c:v>43434</c:v>
                </c:pt>
                <c:pt idx="1404">
                  <c:v>43437</c:v>
                </c:pt>
                <c:pt idx="1405">
                  <c:v>43438</c:v>
                </c:pt>
                <c:pt idx="1406">
                  <c:v>43439</c:v>
                </c:pt>
                <c:pt idx="1407">
                  <c:v>43440</c:v>
                </c:pt>
                <c:pt idx="1408">
                  <c:v>43441</c:v>
                </c:pt>
                <c:pt idx="1409">
                  <c:v>43444</c:v>
                </c:pt>
                <c:pt idx="1410">
                  <c:v>43445</c:v>
                </c:pt>
                <c:pt idx="1411">
                  <c:v>43446</c:v>
                </c:pt>
                <c:pt idx="1412">
                  <c:v>43447</c:v>
                </c:pt>
                <c:pt idx="1413">
                  <c:v>43448</c:v>
                </c:pt>
                <c:pt idx="1414">
                  <c:v>43451</c:v>
                </c:pt>
                <c:pt idx="1415">
                  <c:v>43452</c:v>
                </c:pt>
                <c:pt idx="1416">
                  <c:v>43453</c:v>
                </c:pt>
                <c:pt idx="1417">
                  <c:v>43454</c:v>
                </c:pt>
                <c:pt idx="1418">
                  <c:v>43455</c:v>
                </c:pt>
                <c:pt idx="1419">
                  <c:v>43458</c:v>
                </c:pt>
                <c:pt idx="1420">
                  <c:v>43460</c:v>
                </c:pt>
                <c:pt idx="1421">
                  <c:v>43461</c:v>
                </c:pt>
                <c:pt idx="1422">
                  <c:v>43462</c:v>
                </c:pt>
                <c:pt idx="1423">
                  <c:v>43465</c:v>
                </c:pt>
                <c:pt idx="1424">
                  <c:v>43467</c:v>
                </c:pt>
                <c:pt idx="1425">
                  <c:v>43468</c:v>
                </c:pt>
                <c:pt idx="1426">
                  <c:v>43469</c:v>
                </c:pt>
                <c:pt idx="1427">
                  <c:v>43472</c:v>
                </c:pt>
                <c:pt idx="1428">
                  <c:v>43473</c:v>
                </c:pt>
                <c:pt idx="1429">
                  <c:v>43474</c:v>
                </c:pt>
                <c:pt idx="1430">
                  <c:v>43475</c:v>
                </c:pt>
                <c:pt idx="1431">
                  <c:v>43476</c:v>
                </c:pt>
                <c:pt idx="1432">
                  <c:v>43479</c:v>
                </c:pt>
                <c:pt idx="1433">
                  <c:v>43480</c:v>
                </c:pt>
                <c:pt idx="1434">
                  <c:v>43481</c:v>
                </c:pt>
                <c:pt idx="1435">
                  <c:v>43482</c:v>
                </c:pt>
                <c:pt idx="1436">
                  <c:v>43483</c:v>
                </c:pt>
                <c:pt idx="1437">
                  <c:v>43486</c:v>
                </c:pt>
                <c:pt idx="1438">
                  <c:v>43487</c:v>
                </c:pt>
                <c:pt idx="1439">
                  <c:v>43488</c:v>
                </c:pt>
                <c:pt idx="1440">
                  <c:v>43489</c:v>
                </c:pt>
                <c:pt idx="1441">
                  <c:v>43490</c:v>
                </c:pt>
                <c:pt idx="1442">
                  <c:v>43493</c:v>
                </c:pt>
                <c:pt idx="1443">
                  <c:v>43494</c:v>
                </c:pt>
                <c:pt idx="1444">
                  <c:v>43495</c:v>
                </c:pt>
                <c:pt idx="1445">
                  <c:v>43496</c:v>
                </c:pt>
                <c:pt idx="1446">
                  <c:v>43497</c:v>
                </c:pt>
                <c:pt idx="1447">
                  <c:v>43500</c:v>
                </c:pt>
                <c:pt idx="1448">
                  <c:v>43501</c:v>
                </c:pt>
                <c:pt idx="1449">
                  <c:v>43502</c:v>
                </c:pt>
                <c:pt idx="1450">
                  <c:v>43503</c:v>
                </c:pt>
                <c:pt idx="1451">
                  <c:v>43504</c:v>
                </c:pt>
                <c:pt idx="1452">
                  <c:v>43507</c:v>
                </c:pt>
                <c:pt idx="1453">
                  <c:v>43508</c:v>
                </c:pt>
                <c:pt idx="1454">
                  <c:v>43509</c:v>
                </c:pt>
                <c:pt idx="1455">
                  <c:v>43510</c:v>
                </c:pt>
                <c:pt idx="1456">
                  <c:v>43511</c:v>
                </c:pt>
                <c:pt idx="1457">
                  <c:v>43514</c:v>
                </c:pt>
                <c:pt idx="1458">
                  <c:v>43515</c:v>
                </c:pt>
                <c:pt idx="1459">
                  <c:v>43516</c:v>
                </c:pt>
                <c:pt idx="1460">
                  <c:v>43517</c:v>
                </c:pt>
                <c:pt idx="1461">
                  <c:v>43518</c:v>
                </c:pt>
                <c:pt idx="1462">
                  <c:v>43521</c:v>
                </c:pt>
                <c:pt idx="1463">
                  <c:v>43522</c:v>
                </c:pt>
                <c:pt idx="1464">
                  <c:v>43523</c:v>
                </c:pt>
                <c:pt idx="1465">
                  <c:v>43524</c:v>
                </c:pt>
                <c:pt idx="1466">
                  <c:v>43525</c:v>
                </c:pt>
                <c:pt idx="1467">
                  <c:v>43528</c:v>
                </c:pt>
                <c:pt idx="1468">
                  <c:v>43529</c:v>
                </c:pt>
                <c:pt idx="1469">
                  <c:v>43530</c:v>
                </c:pt>
                <c:pt idx="1470">
                  <c:v>43531</c:v>
                </c:pt>
                <c:pt idx="1471">
                  <c:v>43535</c:v>
                </c:pt>
                <c:pt idx="1472">
                  <c:v>43537</c:v>
                </c:pt>
                <c:pt idx="1473">
                  <c:v>43538</c:v>
                </c:pt>
                <c:pt idx="1474">
                  <c:v>43539</c:v>
                </c:pt>
                <c:pt idx="1475">
                  <c:v>43542</c:v>
                </c:pt>
                <c:pt idx="1476">
                  <c:v>43543</c:v>
                </c:pt>
                <c:pt idx="1477">
                  <c:v>43544</c:v>
                </c:pt>
                <c:pt idx="1478">
                  <c:v>43545</c:v>
                </c:pt>
                <c:pt idx="1479">
                  <c:v>43546</c:v>
                </c:pt>
                <c:pt idx="1480">
                  <c:v>43549</c:v>
                </c:pt>
                <c:pt idx="1481">
                  <c:v>43550</c:v>
                </c:pt>
                <c:pt idx="1482">
                  <c:v>43551</c:v>
                </c:pt>
                <c:pt idx="1483">
                  <c:v>43552</c:v>
                </c:pt>
                <c:pt idx="1484">
                  <c:v>43553</c:v>
                </c:pt>
                <c:pt idx="1485">
                  <c:v>43556</c:v>
                </c:pt>
                <c:pt idx="1486">
                  <c:v>43557</c:v>
                </c:pt>
                <c:pt idx="1487">
                  <c:v>43558</c:v>
                </c:pt>
              </c:numCache>
            </c:numRef>
          </c:cat>
          <c:val>
            <c:numRef>
              <c:f>PolicyRate!$E$2:$E$2351</c:f>
              <c:numCache>
                <c:formatCode>General</c:formatCode>
                <c:ptCount val="2350"/>
                <c:pt idx="4" formatCode="_-* #,##0.00_-;\-* #,##0.00_-;_-* &quot;-&quot;??_-;_-@_-">
                  <c:v>7.3073583333333332</c:v>
                </c:pt>
                <c:pt idx="5" formatCode="_-* #,##0.00_-;\-* #,##0.00_-;_-* &quot;-&quot;??_-;_-@_-">
                  <c:v>7.698311764705883</c:v>
                </c:pt>
                <c:pt idx="6" formatCode="_-* #,##0.00_-;\-* #,##0.00_-;_-* &quot;-&quot;??_-;_-@_-">
                  <c:v>7.9946763071895433</c:v>
                </c:pt>
                <c:pt idx="7" formatCode="_-* #,##0.00_-;\-* #,##0.00_-;_-* &quot;-&quot;??_-;_-@_-">
                  <c:v>8.2676121761089156</c:v>
                </c:pt>
                <c:pt idx="8" formatCode="_-* #,##0.00_-;\-* #,##0.00_-;_-* &quot;-&quot;??_-;_-@_-">
                  <c:v>8.3979593022617482</c:v>
                </c:pt>
                <c:pt idx="9" formatCode="_-* #,##0.00_-;\-* #,##0.00_-;_-* &quot;-&quot;??_-;_-@_-">
                  <c:v>8.6233516880764167</c:v>
                </c:pt>
                <c:pt idx="10" formatCode="_-* #,##0.00_-;\-* #,##0.00_-;_-* &quot;-&quot;??_-;_-@_-">
                  <c:v>8.7013174054206672</c:v>
                </c:pt>
                <c:pt idx="11" formatCode="_-* #,##0.00_-;\-* #,##0.00_-;_-* &quot;-&quot;??_-;_-@_-">
                  <c:v>8.7795196903036583</c:v>
                </c:pt>
                <c:pt idx="12" formatCode="_-* #,##0.00_-;\-* #,##0.00_-;_-* &quot;-&quot;??_-;_-@_-">
                  <c:v>8.8387393488455999</c:v>
                </c:pt>
                <c:pt idx="13" formatCode="_-* #,##0.00_-;\-* #,##0.00_-;_-* &quot;-&quot;??_-;_-@_-">
                  <c:v>8.9670424794160102</c:v>
                </c:pt>
                <c:pt idx="14" formatCode="_-* #,##0.00_-;\-* #,##0.00_-;_-* &quot;-&quot;??_-;_-@_-">
                  <c:v>8.9228342245989314</c:v>
                </c:pt>
                <c:pt idx="15" formatCode="_-* #,##0.00_-;\-* #,##0.00_-;_-* &quot;-&quot;??_-;_-@_-">
                  <c:v>8.7945366310160438</c:v>
                </c:pt>
                <c:pt idx="16" formatCode="_-* #,##0.00_-;\-* #,##0.00_-;_-* &quot;-&quot;??_-;_-@_-">
                  <c:v>8.6764526737967902</c:v>
                </c:pt>
                <c:pt idx="17" formatCode="_-* #,##0.00_-;\-* #,##0.00_-;_-* &quot;-&quot;??_-;_-@_-">
                  <c:v>8.5657051693404629</c:v>
                </c:pt>
                <c:pt idx="18" formatCode="_-* #,##0.00_-;\-* #,##0.00_-;_-* &quot;-&quot;??_-;_-@_-">
                  <c:v>8.4664546251993631</c:v>
                </c:pt>
                <c:pt idx="19" formatCode="_-* #,##0.00_-;\-* #,##0.00_-;_-* &quot;-&quot;??_-;_-@_-">
                  <c:v>8.3796535087719306</c:v>
                </c:pt>
                <c:pt idx="20" formatCode="_-* #,##0.00_-;\-* #,##0.00_-;_-* &quot;-&quot;??_-;_-@_-">
                  <c:v>8.3231087719298245</c:v>
                </c:pt>
                <c:pt idx="21" formatCode="_-* #,##0.00_-;\-* #,##0.00_-;_-* &quot;-&quot;??_-;_-@_-">
                  <c:v>8.3081120743034056</c:v>
                </c:pt>
                <c:pt idx="22" formatCode="_-* #,##0.00_-;\-* #,##0.00_-;_-* &quot;-&quot;??_-;_-@_-">
                  <c:v>8.2781143446852425</c:v>
                </c:pt>
                <c:pt idx="23" formatCode="_-* #,##0.00_-;\-* #,##0.00_-;_-* &quot;-&quot;??_-;_-@_-">
                  <c:v>8.2664725490196069</c:v>
                </c:pt>
                <c:pt idx="24" formatCode="_-* #,##0.00_-;\-* #,##0.00_-;_-* &quot;-&quot;??_-;_-@_-">
                  <c:v>8.2437588235294115</c:v>
                </c:pt>
                <c:pt idx="25" formatCode="_-* #,##0.00_-;\-* #,##0.00_-;_-* &quot;-&quot;??_-;_-@_-">
                  <c:v>8.206047058823529</c:v>
                </c:pt>
                <c:pt idx="26" formatCode="_-* #,##0.00_-;\-* #,##0.00_-;_-* &quot;-&quot;??_-;_-@_-">
                  <c:v>8.1416000000000004</c:v>
                </c:pt>
                <c:pt idx="27" formatCode="_-* #,##0.00_-;\-* #,##0.00_-;_-* &quot;-&quot;??_-;_-@_-">
                  <c:v>8.1159999999999997</c:v>
                </c:pt>
                <c:pt idx="28" formatCode="_-* #,##0.00_-;\-* #,##0.00_-;_-* &quot;-&quot;??_-;_-@_-">
                  <c:v>8.0342000000000002</c:v>
                </c:pt>
                <c:pt idx="29" formatCode="_-* #,##0.00_-;\-* #,##0.00_-;_-* &quot;-&quot;??_-;_-@_-">
                  <c:v>7.9717000000000011</c:v>
                </c:pt>
                <c:pt idx="30" formatCode="_-* #,##0.00_-;\-* #,##0.00_-;_-* &quot;-&quot;??_-;_-@_-">
                  <c:v>7.9166000000000007</c:v>
                </c:pt>
                <c:pt idx="31" formatCode="_-* #,##0.00_-;\-* #,##0.00_-;_-* &quot;-&quot;??_-;_-@_-">
                  <c:v>7.8193000000000001</c:v>
                </c:pt>
                <c:pt idx="32" formatCode="_-* #,##0.00_-;\-* #,##0.00_-;_-* &quot;-&quot;??_-;_-@_-">
                  <c:v>7.7381000000000002</c:v>
                </c:pt>
                <c:pt idx="33" formatCode="_-* #,##0.00_-;\-* #,##0.00_-;_-* &quot;-&quot;??_-;_-@_-">
                  <c:v>7.6558000000000002</c:v>
                </c:pt>
                <c:pt idx="34" formatCode="_-* #,##0.00_-;\-* #,##0.00_-;_-* &quot;-&quot;??_-;_-@_-">
                  <c:v>7.5643000000000002</c:v>
                </c:pt>
                <c:pt idx="35" formatCode="_-* #,##0.00_-;\-* #,##0.00_-;_-* &quot;-&quot;??_-;_-@_-">
                  <c:v>7.5146000000000006</c:v>
                </c:pt>
                <c:pt idx="36" formatCode="_-* #,##0.00_-;\-* #,##0.00_-;_-* &quot;-&quot;??_-;_-@_-">
                  <c:v>7.4877000000000002</c:v>
                </c:pt>
                <c:pt idx="37" formatCode="_-* #,##0.00_-;\-* #,##0.00_-;_-* &quot;-&quot;??_-;_-@_-">
                  <c:v>7.4004000000000003</c:v>
                </c:pt>
                <c:pt idx="38" formatCode="_-* #,##0.00_-;\-* #,##0.00_-;_-* &quot;-&quot;??_-;_-@_-">
                  <c:v>7.3768000000000002</c:v>
                </c:pt>
                <c:pt idx="39" formatCode="_-* #,##0.00_-;\-* #,##0.00_-;_-* &quot;-&quot;??_-;_-@_-">
                  <c:v>7.3238000000000003</c:v>
                </c:pt>
                <c:pt idx="40" formatCode="_-* #,##0.00_-;\-* #,##0.00_-;_-* &quot;-&quot;??_-;_-@_-">
                  <c:v>7.2008999999999999</c:v>
                </c:pt>
                <c:pt idx="41" formatCode="_-* #,##0.00_-;\-* #,##0.00_-;_-* &quot;-&quot;??_-;_-@_-">
                  <c:v>7.2099000000000011</c:v>
                </c:pt>
                <c:pt idx="42" formatCode="_-* #,##0.00_-;\-* #,##0.00_-;_-* &quot;-&quot;??_-;_-@_-">
                  <c:v>7.2054000000000009</c:v>
                </c:pt>
                <c:pt idx="43" formatCode="_-* #,##0.00_-;\-* #,##0.00_-;_-* &quot;-&quot;??_-;_-@_-">
                  <c:v>7.2076285714285717</c:v>
                </c:pt>
                <c:pt idx="44" formatCode="_-* #,##0.00_-;\-* #,##0.00_-;_-* &quot;-&quot;??_-;_-@_-">
                  <c:v>7.2113142857142858</c:v>
                </c:pt>
                <c:pt idx="45" formatCode="_-* #,##0.00_-;\-* #,##0.00_-;_-* &quot;-&quot;??_-;_-@_-">
                  <c:v>7.2200142857142859</c:v>
                </c:pt>
                <c:pt idx="46" formatCode="_-* #,##0.00_-;\-* #,##0.00_-;_-* &quot;-&quot;??_-;_-@_-">
                  <c:v>7.2949142857142855</c:v>
                </c:pt>
                <c:pt idx="47" formatCode="_-* #,##0.00_-;\-* #,##0.00_-;_-* &quot;-&quot;??_-;_-@_-">
                  <c:v>7.3415000000000017</c:v>
                </c:pt>
                <c:pt idx="48" formatCode="_-* #,##0.00_-;\-* #,##0.00_-;_-* &quot;-&quot;??_-;_-@_-">
                  <c:v>7.4498999999999995</c:v>
                </c:pt>
                <c:pt idx="49" formatCode="_-* #,##0.00_-;\-* #,##0.00_-;_-* &quot;-&quot;??_-;_-@_-">
                  <c:v>7.4995000000000003</c:v>
                </c:pt>
                <c:pt idx="50" formatCode="_-* #,##0.00_-;\-* #,##0.00_-;_-* &quot;-&quot;??_-;_-@_-">
                  <c:v>7.5446999999999997</c:v>
                </c:pt>
                <c:pt idx="51" formatCode="_-* #,##0.00_-;\-* #,##0.00_-;_-* &quot;-&quot;??_-;_-@_-">
                  <c:v>7.6661999999999999</c:v>
                </c:pt>
                <c:pt idx="52" formatCode="_-* #,##0.00_-;\-* #,##0.00_-;_-* &quot;-&quot;??_-;_-@_-">
                  <c:v>7.9181000000000008</c:v>
                </c:pt>
                <c:pt idx="53" formatCode="_-* #,##0.00_-;\-* #,##0.00_-;_-* &quot;-&quot;??_-;_-@_-">
                  <c:v>8.1593</c:v>
                </c:pt>
                <c:pt idx="54" formatCode="_-* #,##0.00_-;\-* #,##0.00_-;_-* &quot;-&quot;??_-;_-@_-">
                  <c:v>8.4161999999999999</c:v>
                </c:pt>
                <c:pt idx="55" formatCode="_-* #,##0.00_-;\-* #,##0.00_-;_-* &quot;-&quot;??_-;_-@_-">
                  <c:v>8.645900000000001</c:v>
                </c:pt>
                <c:pt idx="56" formatCode="_-* #,##0.00_-;\-* #,##0.00_-;_-* &quot;-&quot;??_-;_-@_-">
                  <c:v>8.7624000000000013</c:v>
                </c:pt>
                <c:pt idx="57" formatCode="_-* #,##0.00_-;\-* #,##0.00_-;_-* &quot;-&quot;??_-;_-@_-">
                  <c:v>8.850200000000001</c:v>
                </c:pt>
                <c:pt idx="58" formatCode="_-* #,##0.00_-;\-* #,##0.00_-;_-* &quot;-&quot;??_-;_-@_-">
                  <c:v>8.8777000000000008</c:v>
                </c:pt>
                <c:pt idx="59" formatCode="_-* #,##0.00_-;\-* #,##0.00_-;_-* &quot;-&quot;??_-;_-@_-">
                  <c:v>8.9146000000000001</c:v>
                </c:pt>
                <c:pt idx="60" formatCode="_-* #,##0.00_-;\-* #,##0.00_-;_-* &quot;-&quot;??_-;_-@_-">
                  <c:v>8.936300000000001</c:v>
                </c:pt>
                <c:pt idx="61" formatCode="_-* #,##0.00_-;\-* #,##0.00_-;_-* &quot;-&quot;??_-;_-@_-">
                  <c:v>9.0143000000000004</c:v>
                </c:pt>
                <c:pt idx="62" formatCode="_-* #,##0.00_-;\-* #,##0.00_-;_-* &quot;-&quot;??_-;_-@_-">
                  <c:v>9.0776000000000021</c:v>
                </c:pt>
                <c:pt idx="63" formatCode="_-* #,##0.00_-;\-* #,##0.00_-;_-* &quot;-&quot;??_-;_-@_-">
                  <c:v>9.1029000000000018</c:v>
                </c:pt>
                <c:pt idx="64" formatCode="_-* #,##0.00_-;\-* #,##0.00_-;_-* &quot;-&quot;??_-;_-@_-">
                  <c:v>9.2236000000000011</c:v>
                </c:pt>
                <c:pt idx="65" formatCode="_-* #,##0.00_-;\-* #,##0.00_-;_-* &quot;-&quot;??_-;_-@_-">
                  <c:v>9.3297999999999988</c:v>
                </c:pt>
                <c:pt idx="66" formatCode="_-* #,##0.00_-;\-* #,##0.00_-;_-* &quot;-&quot;??_-;_-@_-">
                  <c:v>9.3976000000000006</c:v>
                </c:pt>
                <c:pt idx="67" formatCode="_-* #,##0.00_-;\-* #,##0.00_-;_-* &quot;-&quot;??_-;_-@_-">
                  <c:v>9.4159571428571436</c:v>
                </c:pt>
                <c:pt idx="68" formatCode="_-* #,##0.00_-;\-* #,##0.00_-;_-* &quot;-&quot;??_-;_-@_-">
                  <c:v>9.4543285714285723</c:v>
                </c:pt>
                <c:pt idx="69" formatCode="_-* #,##0.00_-;\-* #,##0.00_-;_-* &quot;-&quot;??_-;_-@_-">
                  <c:v>9.4436952380952377</c:v>
                </c:pt>
                <c:pt idx="70" formatCode="_-* #,##0.00_-;\-* #,##0.00_-;_-* &quot;-&quot;??_-;_-@_-">
                  <c:v>9.443561904761907</c:v>
                </c:pt>
                <c:pt idx="71" formatCode="_-* #,##0.00_-;\-* #,##0.00_-;_-* &quot;-&quot;??_-;_-@_-">
                  <c:v>9.4747333333333348</c:v>
                </c:pt>
                <c:pt idx="72" formatCode="_-* #,##0.00_-;\-* #,##0.00_-;_-* &quot;-&quot;??_-;_-@_-">
                  <c:v>9.529300000000001</c:v>
                </c:pt>
                <c:pt idx="73" formatCode="_-* #,##0.00_-;\-* #,##0.00_-;_-* &quot;-&quot;??_-;_-@_-">
                  <c:v>9.571200000000001</c:v>
                </c:pt>
                <c:pt idx="74" formatCode="_-* #,##0.00_-;\-* #,##0.00_-;_-* &quot;-&quot;??_-;_-@_-">
                  <c:v>9.5806000000000004</c:v>
                </c:pt>
                <c:pt idx="75" formatCode="_-* #,##0.00_-;\-* #,##0.00_-;_-* &quot;-&quot;??_-;_-@_-">
                  <c:v>9.5540000000000003</c:v>
                </c:pt>
                <c:pt idx="76" formatCode="_-* #,##0.00_-;\-* #,##0.00_-;_-* &quot;-&quot;??_-;_-@_-">
                  <c:v>9.5649000000000015</c:v>
                </c:pt>
                <c:pt idx="77" formatCode="_-* #,##0.00_-;\-* #,##0.00_-;_-* &quot;-&quot;??_-;_-@_-">
                  <c:v>9.6586999999999996</c:v>
                </c:pt>
                <c:pt idx="78" formatCode="_-* #,##0.00_-;\-* #,##0.00_-;_-* &quot;-&quot;??_-;_-@_-">
                  <c:v>9.6188000000000002</c:v>
                </c:pt>
                <c:pt idx="79" formatCode="_-* #,##0.00_-;\-* #,##0.00_-;_-* &quot;-&quot;??_-;_-@_-">
                  <c:v>9.5604999999999993</c:v>
                </c:pt>
                <c:pt idx="80" formatCode="_-* #,##0.00_-;\-* #,##0.00_-;_-* &quot;-&quot;??_-;_-@_-">
                  <c:v>9.3501000000000012</c:v>
                </c:pt>
                <c:pt idx="81" formatCode="_-* #,##0.00_-;\-* #,##0.00_-;_-* &quot;-&quot;??_-;_-@_-">
                  <c:v>9.1620000000000008</c:v>
                </c:pt>
                <c:pt idx="82" formatCode="_-* #,##0.00_-;\-* #,##0.00_-;_-* &quot;-&quot;??_-;_-@_-">
                  <c:v>8.9892000000000003</c:v>
                </c:pt>
                <c:pt idx="83" formatCode="_-* #,##0.00_-;\-* #,##0.00_-;_-* &quot;-&quot;??_-;_-@_-">
                  <c:v>8.8685000000000009</c:v>
                </c:pt>
                <c:pt idx="84" formatCode="_-* #,##0.00_-;\-* #,##0.00_-;_-* &quot;-&quot;??_-;_-@_-">
                  <c:v>8.6001000000000012</c:v>
                </c:pt>
                <c:pt idx="85" formatCode="_-* #,##0.00_-;\-* #,##0.00_-;_-* &quot;-&quot;??_-;_-@_-">
                  <c:v>8.4374000000000002</c:v>
                </c:pt>
                <c:pt idx="86" formatCode="_-* #,##0.00_-;\-* #,##0.00_-;_-* &quot;-&quot;??_-;_-@_-">
                  <c:v>8.264800000000001</c:v>
                </c:pt>
                <c:pt idx="87" formatCode="_-* #,##0.00_-;\-* #,##0.00_-;_-* &quot;-&quot;??_-;_-@_-">
                  <c:v>8.0899000000000001</c:v>
                </c:pt>
                <c:pt idx="88" formatCode="_-* #,##0.00_-;\-* #,##0.00_-;_-* &quot;-&quot;??_-;_-@_-">
                  <c:v>7.9731000000000014</c:v>
                </c:pt>
                <c:pt idx="89" formatCode="_-* #,##0.00_-;\-* #,##0.00_-;_-* &quot;-&quot;??_-;_-@_-">
                  <c:v>7.8328000000000007</c:v>
                </c:pt>
                <c:pt idx="90" formatCode="_-* #,##0.00_-;\-* #,##0.00_-;_-* &quot;-&quot;??_-;_-@_-">
                  <c:v>7.7134000000000018</c:v>
                </c:pt>
                <c:pt idx="91" formatCode="_-* #,##0.00_-;\-* #,##0.00_-;_-* &quot;-&quot;??_-;_-@_-">
                  <c:v>7.5390000000000006</c:v>
                </c:pt>
                <c:pt idx="92" formatCode="_-* #,##0.00_-;\-* #,##0.00_-;_-* &quot;-&quot;??_-;_-@_-">
                  <c:v>7.4492000000000012</c:v>
                </c:pt>
                <c:pt idx="93" formatCode="_-* #,##0.00_-;\-* #,##0.00_-;_-* &quot;-&quot;??_-;_-@_-">
                  <c:v>7.4291</c:v>
                </c:pt>
                <c:pt idx="94" formatCode="_-* #,##0.00_-;\-* #,##0.00_-;_-* &quot;-&quot;??_-;_-@_-">
                  <c:v>7.4106000000000005</c:v>
                </c:pt>
                <c:pt idx="95" formatCode="_-* #,##0.00_-;\-* #,##0.00_-;_-* &quot;-&quot;??_-;_-@_-">
                  <c:v>7.4789000000000003</c:v>
                </c:pt>
                <c:pt idx="96" formatCode="_-* #,##0.00_-;\-* #,##0.00_-;_-* &quot;-&quot;??_-;_-@_-">
                  <c:v>7.4902000000000015</c:v>
                </c:pt>
                <c:pt idx="97" formatCode="_-* #,##0.00_-;\-* #,##0.00_-;_-* &quot;-&quot;??_-;_-@_-">
                  <c:v>7.4777000000000005</c:v>
                </c:pt>
                <c:pt idx="98" formatCode="_-* #,##0.00_-;\-* #,##0.00_-;_-* &quot;-&quot;??_-;_-@_-">
                  <c:v>7.4368000000000007</c:v>
                </c:pt>
                <c:pt idx="99" formatCode="_-* #,##0.00_-;\-* #,##0.00_-;_-* &quot;-&quot;??_-;_-@_-">
                  <c:v>7.3728999999999996</c:v>
                </c:pt>
                <c:pt idx="100" formatCode="_-* #,##0.00_-;\-* #,##0.00_-;_-* &quot;-&quot;??_-;_-@_-">
                  <c:v>7.2369000000000003</c:v>
                </c:pt>
                <c:pt idx="101" formatCode="_-* #,##0.00_-;\-* #,##0.00_-;_-* &quot;-&quot;??_-;_-@_-">
                  <c:v>7.1211000000000002</c:v>
                </c:pt>
                <c:pt idx="102" formatCode="_-* #,##0.00_-;\-* #,##0.00_-;_-* &quot;-&quot;??_-;_-@_-">
                  <c:v>7.2106000000000012</c:v>
                </c:pt>
                <c:pt idx="103" formatCode="_-* #,##0.00_-;\-* #,##0.00_-;_-* &quot;-&quot;??_-;_-@_-">
                  <c:v>7.2282000000000011</c:v>
                </c:pt>
                <c:pt idx="104" formatCode="_-* #,##0.00_-;\-* #,##0.00_-;_-* &quot;-&quot;??_-;_-@_-">
                  <c:v>7.1623999999999999</c:v>
                </c:pt>
                <c:pt idx="105" formatCode="_-* #,##0.00_-;\-* #,##0.00_-;_-* &quot;-&quot;??_-;_-@_-">
                  <c:v>7.1710000000000003</c:v>
                </c:pt>
                <c:pt idx="106" formatCode="_-* #,##0.00_-;\-* #,##0.00_-;_-* &quot;-&quot;??_-;_-@_-">
                  <c:v>7.0401000000000007</c:v>
                </c:pt>
                <c:pt idx="107" formatCode="_-* #,##0.00_-;\-* #,##0.00_-;_-* &quot;-&quot;??_-;_-@_-">
                  <c:v>6.9062999999999999</c:v>
                </c:pt>
                <c:pt idx="108" formatCode="_-* #,##0.00_-;\-* #,##0.00_-;_-* &quot;-&quot;??_-;_-@_-">
                  <c:v>6.7488000000000001</c:v>
                </c:pt>
                <c:pt idx="109" formatCode="_-* #,##0.00_-;\-* #,##0.00_-;_-* &quot;-&quot;??_-;_-@_-">
                  <c:v>6.6592000000000002</c:v>
                </c:pt>
                <c:pt idx="110" formatCode="_-* #,##0.00_-;\-* #,##0.00_-;_-* &quot;-&quot;??_-;_-@_-">
                  <c:v>6.7512000000000008</c:v>
                </c:pt>
                <c:pt idx="111" formatCode="_-* #,##0.00_-;\-* #,##0.00_-;_-* &quot;-&quot;??_-;_-@_-">
                  <c:v>7.0157999999999996</c:v>
                </c:pt>
                <c:pt idx="112" formatCode="_-* #,##0.00_-;\-* #,##0.00_-;_-* &quot;-&quot;??_-;_-@_-">
                  <c:v>7.2536000000000005</c:v>
                </c:pt>
                <c:pt idx="113" formatCode="_-* #,##0.00_-;\-* #,##0.00_-;_-* &quot;-&quot;??_-;_-@_-">
                  <c:v>7.5024000000000006</c:v>
                </c:pt>
                <c:pt idx="114" formatCode="_-* #,##0.00_-;\-* #,##0.00_-;_-* &quot;-&quot;??_-;_-@_-">
                  <c:v>7.7211999999999996</c:v>
                </c:pt>
                <c:pt idx="115" formatCode="_-* #,##0.00_-;\-* #,##0.00_-;_-* &quot;-&quot;??_-;_-@_-">
                  <c:v>7.8391999999999999</c:v>
                </c:pt>
                <c:pt idx="116" formatCode="_-* #,##0.00_-;\-* #,##0.00_-;_-* &quot;-&quot;??_-;_-@_-">
                  <c:v>7.9778000000000011</c:v>
                </c:pt>
                <c:pt idx="117" formatCode="_-* #,##0.00_-;\-* #,##0.00_-;_-* &quot;-&quot;??_-;_-@_-">
                  <c:v>7.9851500000000009</c:v>
                </c:pt>
                <c:pt idx="118" formatCode="_-* #,##0.00_-;\-* #,##0.00_-;_-* &quot;-&quot;??_-;_-@_-">
                  <c:v>8.0290500000000016</c:v>
                </c:pt>
                <c:pt idx="119" formatCode="_-* #,##0.00_-;\-* #,##0.00_-;_-* &quot;-&quot;??_-;_-@_-">
                  <c:v>8.1168666666666667</c:v>
                </c:pt>
                <c:pt idx="120" formatCode="_-* #,##0.00_-;\-* #,##0.00_-;_-* &quot;-&quot;??_-;_-@_-">
                  <c:v>8.2592833333333324</c:v>
                </c:pt>
                <c:pt idx="121" formatCode="_-* #,##0.00_-;\-* #,##0.00_-;_-* &quot;-&quot;??_-;_-@_-">
                  <c:v>8.3414833333333327</c:v>
                </c:pt>
                <c:pt idx="122" formatCode="_-* #,##0.00_-;\-* #,##0.00_-;_-* &quot;-&quot;??_-;_-@_-">
                  <c:v>8.3803000000000001</c:v>
                </c:pt>
                <c:pt idx="123" formatCode="_-* #,##0.00_-;\-* #,##0.00_-;_-* &quot;-&quot;??_-;_-@_-">
                  <c:v>8.4710999999999981</c:v>
                </c:pt>
                <c:pt idx="124" formatCode="_-* #,##0.00_-;\-* #,##0.00_-;_-* &quot;-&quot;??_-;_-@_-">
                  <c:v>8.5698000000000008</c:v>
                </c:pt>
                <c:pt idx="125" formatCode="_-* #,##0.00_-;\-* #,##0.00_-;_-* &quot;-&quot;??_-;_-@_-">
                  <c:v>8.6046000000000014</c:v>
                </c:pt>
                <c:pt idx="126" formatCode="_-* #,##0.00_-;\-* #,##0.00_-;_-* &quot;-&quot;??_-;_-@_-">
                  <c:v>8.651600000000002</c:v>
                </c:pt>
                <c:pt idx="127" formatCode="_-* #,##0.00_-;\-* #,##0.00_-;_-* &quot;-&quot;??_-;_-@_-">
                  <c:v>8.7133000000000003</c:v>
                </c:pt>
                <c:pt idx="128" formatCode="_-* #,##0.00_-;\-* #,##0.00_-;_-* &quot;-&quot;??_-;_-@_-">
                  <c:v>8.6942000000000021</c:v>
                </c:pt>
                <c:pt idx="129" formatCode="_-* #,##0.00_-;\-* #,##0.00_-;_-* &quot;-&quot;??_-;_-@_-">
                  <c:v>8.7272000000000016</c:v>
                </c:pt>
                <c:pt idx="130" formatCode="_-* #,##0.00_-;\-* #,##0.00_-;_-* &quot;-&quot;??_-;_-@_-">
                  <c:v>8.6917000000000009</c:v>
                </c:pt>
                <c:pt idx="131" formatCode="_-* #,##0.00_-;\-* #,##0.00_-;_-* &quot;-&quot;??_-;_-@_-">
                  <c:v>8.7099999999999991</c:v>
                </c:pt>
                <c:pt idx="132" formatCode="_-* #,##0.00_-;\-* #,##0.00_-;_-* &quot;-&quot;??_-;_-@_-">
                  <c:v>8.6878000000000011</c:v>
                </c:pt>
                <c:pt idx="133" formatCode="_-* #,##0.00_-;\-* #,##0.00_-;_-* &quot;-&quot;??_-;_-@_-">
                  <c:v>8.7155999999999985</c:v>
                </c:pt>
                <c:pt idx="134" formatCode="_-* #,##0.00_-;\-* #,##0.00_-;_-* &quot;-&quot;??_-;_-@_-">
                  <c:v>8.6470000000000002</c:v>
                </c:pt>
                <c:pt idx="135" formatCode="_-* #,##0.00_-;\-* #,##0.00_-;_-* &quot;-&quot;??_-;_-@_-">
                  <c:v>8.6340000000000003</c:v>
                </c:pt>
                <c:pt idx="136" formatCode="_-* #,##0.00_-;\-* #,##0.00_-;_-* &quot;-&quot;??_-;_-@_-">
                  <c:v>8.6097000000000001</c:v>
                </c:pt>
                <c:pt idx="137" formatCode="_-* #,##0.00_-;\-* #,##0.00_-;_-* &quot;-&quot;??_-;_-@_-">
                  <c:v>8.6245999999999992</c:v>
                </c:pt>
                <c:pt idx="138" formatCode="_-* #,##0.00_-;\-* #,##0.00_-;_-* &quot;-&quot;??_-;_-@_-">
                  <c:v>8.561866666666667</c:v>
                </c:pt>
                <c:pt idx="139" formatCode="_-* #,##0.00_-;\-* #,##0.00_-;_-* &quot;-&quot;??_-;_-@_-">
                  <c:v>8.5479000000000003</c:v>
                </c:pt>
                <c:pt idx="140" formatCode="_-* #,##0.00_-;\-* #,##0.00_-;_-* &quot;-&quot;??_-;_-@_-">
                  <c:v>8.5079888888888888</c:v>
                </c:pt>
                <c:pt idx="141" formatCode="_-* #,##0.00_-;\-* #,##0.00_-;_-* &quot;-&quot;??_-;_-@_-">
                  <c:v>8.4965111111111096</c:v>
                </c:pt>
                <c:pt idx="142" formatCode="_-* #,##0.00_-;\-* #,##0.00_-;_-* &quot;-&quot;??_-;_-@_-">
                  <c:v>8.4600000000000009</c:v>
                </c:pt>
                <c:pt idx="143" formatCode="_-* #,##0.00_-;\-* #,##0.00_-;_-* &quot;-&quot;??_-;_-@_-">
                  <c:v>8.35</c:v>
                </c:pt>
                <c:pt idx="144" formatCode="_-* #,##0.00_-;\-* #,##0.00_-;_-* &quot;-&quot;??_-;_-@_-">
                  <c:v>8.23</c:v>
                </c:pt>
                <c:pt idx="145" formatCode="_-* #,##0.00_-;\-* #,##0.00_-;_-* &quot;-&quot;??_-;_-@_-">
                  <c:v>8.2483386243386239</c:v>
                </c:pt>
                <c:pt idx="146" formatCode="_-* #,##0.00_-;\-* #,##0.00_-;_-* &quot;-&quot;??_-;_-@_-">
                  <c:v>8.3711746031746035</c:v>
                </c:pt>
                <c:pt idx="147" formatCode="_-* #,##0.00_-;\-* #,##0.00_-;_-* &quot;-&quot;??_-;_-@_-">
                  <c:v>8.5649947089947087</c:v>
                </c:pt>
                <c:pt idx="148" formatCode="_-* #,##0.00_-;\-* #,##0.00_-;_-* &quot;-&quot;??_-;_-@_-">
                  <c:v>8.7867412698412686</c:v>
                </c:pt>
                <c:pt idx="149" formatCode="_-* #,##0.00_-;\-* #,##0.00_-;_-* &quot;-&quot;??_-;_-@_-">
                  <c:v>8.8849507936507948</c:v>
                </c:pt>
                <c:pt idx="150" formatCode="_-* #,##0.00_-;\-* #,##0.00_-;_-* &quot;-&quot;??_-;_-@_-">
                  <c:v>8.9597158730158721</c:v>
                </c:pt>
                <c:pt idx="151" formatCode="_-* #,##0.00_-;\-* #,##0.00_-;_-* &quot;-&quot;??_-;_-@_-">
                  <c:v>9.0086820105820102</c:v>
                </c:pt>
                <c:pt idx="152" formatCode="_-* #,##0.00_-;\-* #,##0.00_-;_-* &quot;-&quot;??_-;_-@_-">
                  <c:v>9.0476481481481486</c:v>
                </c:pt>
                <c:pt idx="153" formatCode="_-* #,##0.00_-;\-* #,##0.00_-;_-* &quot;-&quot;??_-;_-@_-">
                  <c:v>9.0562777777777779</c:v>
                </c:pt>
                <c:pt idx="154" formatCode="_-* #,##0.00_-;\-* #,##0.00_-;_-* &quot;-&quot;??_-;_-@_-">
                  <c:v>9.0733333333333341</c:v>
                </c:pt>
                <c:pt idx="155" formatCode="_-* #,##0.00_-;\-* #,##0.00_-;_-* &quot;-&quot;??_-;_-@_-">
                  <c:v>9.0773968253968249</c:v>
                </c:pt>
                <c:pt idx="156" formatCode="_-* #,##0.00_-;\-* #,##0.00_-;_-* &quot;-&quot;??_-;_-@_-">
                  <c:v>9.0716507936507931</c:v>
                </c:pt>
                <c:pt idx="157" formatCode="_-* #,##0.00_-;\-* #,##0.00_-;_-* &quot;-&quot;??_-;_-@_-">
                  <c:v>9.0273862433862426</c:v>
                </c:pt>
                <c:pt idx="158" formatCode="_-* #,##0.00_-;\-* #,##0.00_-;_-* &quot;-&quot;??_-;_-@_-">
                  <c:v>9.0126772486772495</c:v>
                </c:pt>
                <c:pt idx="159" formatCode="_-* #,##0.00_-;\-* #,##0.00_-;_-* &quot;-&quot;??_-;_-@_-">
                  <c:v>8.98715343915344</c:v>
                </c:pt>
                <c:pt idx="160" formatCode="_-* #,##0.00_-;\-* #,##0.00_-;_-* &quot;-&quot;??_-;_-@_-">
                  <c:v>8.973629629629631</c:v>
                </c:pt>
                <c:pt idx="161" formatCode="_-* #,##0.00_-;\-* #,##0.00_-;_-* &quot;-&quot;??_-;_-@_-">
                  <c:v>8.9451851851851849</c:v>
                </c:pt>
                <c:pt idx="162" formatCode="_-* #,##0.00_-;\-* #,##0.00_-;_-* &quot;-&quot;??_-;_-@_-">
                  <c:v>9.0066666666666659</c:v>
                </c:pt>
                <c:pt idx="163" formatCode="_-* #,##0.00_-;\-* #,##0.00_-;_-* &quot;-&quot;??_-;_-@_-">
                  <c:v>9.15</c:v>
                </c:pt>
                <c:pt idx="164" formatCode="_-* #,##0.00_-;\-* #,##0.00_-;_-* &quot;-&quot;??_-;_-@_-">
                  <c:v>9.17</c:v>
                </c:pt>
                <c:pt idx="165" formatCode="_-* #,##0.00_-;\-* #,##0.00_-;_-* &quot;-&quot;??_-;_-@_-">
                  <c:v>9.0299999999999994</c:v>
                </c:pt>
                <c:pt idx="166" formatCode="_-* #,##0.00_-;\-* #,##0.00_-;_-* &quot;-&quot;??_-;_-@_-">
                  <c:v>9.0891111111111123</c:v>
                </c:pt>
                <c:pt idx="167" formatCode="_-* #,##0.00_-;\-* #,##0.00_-;_-* &quot;-&quot;??_-;_-@_-">
                  <c:v>9.1900000000000013</c:v>
                </c:pt>
                <c:pt idx="168" formatCode="_-* #,##0.00_-;\-* #,##0.00_-;_-* &quot;-&quot;??_-;_-@_-">
                  <c:v>9.2274629629629636</c:v>
                </c:pt>
                <c:pt idx="169" formatCode="_-* #,##0.00_-;\-* #,##0.00_-;_-* &quot;-&quot;??_-;_-@_-">
                  <c:v>9.2843703703703699</c:v>
                </c:pt>
                <c:pt idx="170" formatCode="_-* #,##0.00_-;\-* #,##0.00_-;_-* &quot;-&quot;??_-;_-@_-">
                  <c:v>9.3386111111111116</c:v>
                </c:pt>
                <c:pt idx="171" formatCode="_-* #,##0.00_-;\-* #,##0.00_-;_-* &quot;-&quot;??_-;_-@_-">
                  <c:v>9.2925555555555555</c:v>
                </c:pt>
                <c:pt idx="172" formatCode="_-* #,##0.00_-;\-* #,##0.00_-;_-* &quot;-&quot;??_-;_-@_-">
                  <c:v>9.1300000000000008</c:v>
                </c:pt>
                <c:pt idx="173" formatCode="_-* #,##0.00_-;\-* #,##0.00_-;_-* &quot;-&quot;??_-;_-@_-">
                  <c:v>9</c:v>
                </c:pt>
                <c:pt idx="174" formatCode="_-* #,##0.00_-;\-* #,##0.00_-;_-* &quot;-&quot;??_-;_-@_-">
                  <c:v>8.7200000000000006</c:v>
                </c:pt>
                <c:pt idx="175" formatCode="_-* #,##0.00_-;\-* #,##0.00_-;_-* &quot;-&quot;??_-;_-@_-">
                  <c:v>9.81</c:v>
                </c:pt>
                <c:pt idx="176" formatCode="_-* #,##0.00_-;\-* #,##0.00_-;_-* &quot;-&quot;??_-;_-@_-">
                  <c:v>9.9</c:v>
                </c:pt>
                <c:pt idx="177" formatCode="_-* #,##0.00_-;\-* #,##0.00_-;_-* &quot;-&quot;??_-;_-@_-">
                  <c:v>9.98</c:v>
                </c:pt>
                <c:pt idx="178" formatCode="_-* #,##0.00_-;\-* #,##0.00_-;_-* &quot;-&quot;??_-;_-@_-">
                  <c:v>10.08</c:v>
                </c:pt>
                <c:pt idx="179" formatCode="_-* #,##0.00_-;\-* #,##0.00_-;_-* &quot;-&quot;??_-;_-@_-">
                  <c:v>10</c:v>
                </c:pt>
                <c:pt idx="180" formatCode="_-* #,##0.00_-;\-* #,##0.00_-;_-* &quot;-&quot;??_-;_-@_-">
                  <c:v>9.9777777777777761</c:v>
                </c:pt>
                <c:pt idx="181" formatCode="_-* #,##0.00_-;\-* #,##0.00_-;_-* &quot;-&quot;??_-;_-@_-">
                  <c:v>10.022222222222224</c:v>
                </c:pt>
                <c:pt idx="182" formatCode="_-* #,##0.00_-;\-* #,##0.00_-;_-* &quot;-&quot;??_-;_-@_-">
                  <c:v>10.14</c:v>
                </c:pt>
                <c:pt idx="183" formatCode="_-* #,##0.00_-;\-* #,##0.00_-;_-* &quot;-&quot;??_-;_-@_-">
                  <c:v>10.06</c:v>
                </c:pt>
                <c:pt idx="184" formatCode="_-* #,##0.00_-;\-* #,##0.00_-;_-* &quot;-&quot;??_-;_-@_-">
                  <c:v>10.11</c:v>
                </c:pt>
                <c:pt idx="185" formatCode="_-* #,##0.00_-;\-* #,##0.00_-;_-* &quot;-&quot;??_-;_-@_-">
                  <c:v>10.210000000000001</c:v>
                </c:pt>
                <c:pt idx="186" formatCode="_-* #,##0.00_-;\-* #,##0.00_-;_-* &quot;-&quot;??_-;_-@_-">
                  <c:v>10.23</c:v>
                </c:pt>
                <c:pt idx="187" formatCode="_-* #,##0.00_-;\-* #,##0.00_-;_-* &quot;-&quot;??_-;_-@_-">
                  <c:v>10.18</c:v>
                </c:pt>
                <c:pt idx="188" formatCode="_-* #,##0.00_-;\-* #,##0.00_-;_-* &quot;-&quot;??_-;_-@_-">
                  <c:v>10.16</c:v>
                </c:pt>
                <c:pt idx="189" formatCode="_-* #,##0.00_-;\-* #,##0.00_-;_-* &quot;-&quot;??_-;_-@_-">
                  <c:v>10.19</c:v>
                </c:pt>
                <c:pt idx="190" formatCode="_-* #,##0.00_-;\-* #,##0.00_-;_-* &quot;-&quot;??_-;_-@_-">
                  <c:v>10.220000000000001</c:v>
                </c:pt>
                <c:pt idx="191" formatCode="_-* #,##0.00_-;\-* #,##0.00_-;_-* &quot;-&quot;??_-;_-@_-">
                  <c:v>10.17</c:v>
                </c:pt>
                <c:pt idx="192" formatCode="_-* #,##0.00_-;\-* #,##0.00_-;_-* &quot;-&quot;??_-;_-@_-">
                  <c:v>10.220000000000001</c:v>
                </c:pt>
                <c:pt idx="193" formatCode="_-* #,##0.00_-;\-* #,##0.00_-;_-* &quot;-&quot;??_-;_-@_-">
                  <c:v>10.24</c:v>
                </c:pt>
                <c:pt idx="194" formatCode="_-* #,##0.00_-;\-* #,##0.00_-;_-* &quot;-&quot;??_-;_-@_-">
                  <c:v>10.35</c:v>
                </c:pt>
                <c:pt idx="195" formatCode="_-* #,##0.00_-;\-* #,##0.00_-;_-* &quot;-&quot;??_-;_-@_-">
                  <c:v>10.35</c:v>
                </c:pt>
                <c:pt idx="196" formatCode="_-* #,##0.00_-;\-* #,##0.00_-;_-* &quot;-&quot;??_-;_-@_-">
                  <c:v>10.43</c:v>
                </c:pt>
                <c:pt idx="197" formatCode="_-* #,##0.00_-;\-* #,##0.00_-;_-* &quot;-&quot;??_-;_-@_-">
                  <c:v>10.38</c:v>
                </c:pt>
                <c:pt idx="198" formatCode="_-* #,##0.00_-;\-* #,##0.00_-;_-* &quot;-&quot;??_-;_-@_-">
                  <c:v>10.210000000000001</c:v>
                </c:pt>
                <c:pt idx="199" formatCode="_-* #,##0.00_-;\-* #,##0.00_-;_-* &quot;-&quot;??_-;_-@_-">
                  <c:v>10.210000000000001</c:v>
                </c:pt>
                <c:pt idx="200" formatCode="_-* #,##0.00_-;\-* #,##0.00_-;_-* &quot;-&quot;??_-;_-@_-">
                  <c:v>10.210000000000001</c:v>
                </c:pt>
                <c:pt idx="201" formatCode="_-* #,##0.00_-;\-* #,##0.00_-;_-* &quot;-&quot;??_-;_-@_-">
                  <c:v>9.94</c:v>
                </c:pt>
                <c:pt idx="202" formatCode="_-* #,##0.00_-;\-* #,##0.00_-;_-* &quot;-&quot;??_-;_-@_-">
                  <c:v>9.91</c:v>
                </c:pt>
                <c:pt idx="203" formatCode="_-* #,##0.00_-;\-* #,##0.00_-;_-* &quot;-&quot;??_-;_-@_-">
                  <c:v>9.75</c:v>
                </c:pt>
                <c:pt idx="204" formatCode="_-* #,##0.00_-;\-* #,##0.00_-;_-* &quot;-&quot;??_-;_-@_-">
                  <c:v>9.7799999999999994</c:v>
                </c:pt>
                <c:pt idx="205" formatCode="_-* #,##0.00_-;\-* #,##0.00_-;_-* &quot;-&quot;??_-;_-@_-">
                  <c:v>9.91</c:v>
                </c:pt>
                <c:pt idx="206" formatCode="_-* #,##0.00_-;\-* #,##0.00_-;_-* &quot;-&quot;??_-;_-@_-">
                  <c:v>10</c:v>
                </c:pt>
                <c:pt idx="207" formatCode="_-* #,##0.00_-;\-* #,##0.00_-;_-* &quot;-&quot;??_-;_-@_-">
                  <c:v>9.74</c:v>
                </c:pt>
                <c:pt idx="208" formatCode="_-* #,##0.00_-;\-* #,##0.00_-;_-* &quot;-&quot;??_-;_-@_-">
                  <c:v>10.1</c:v>
                </c:pt>
                <c:pt idx="209" formatCode="_-* #,##0.00_-;\-* #,##0.00_-;_-* &quot;-&quot;??_-;_-@_-">
                  <c:v>10.130000000000001</c:v>
                </c:pt>
                <c:pt idx="210" formatCode="_-* #,##0.00_-;\-* #,##0.00_-;_-* &quot;-&quot;??_-;_-@_-">
                  <c:v>9.75</c:v>
                </c:pt>
                <c:pt idx="211" formatCode="_-* #,##0.00_-;\-* #,##0.00_-;_-* &quot;-&quot;??_-;_-@_-">
                  <c:v>9.64</c:v>
                </c:pt>
                <c:pt idx="212" formatCode="_-* #,##0.00_-;\-* #,##0.00_-;_-* &quot;-&quot;??_-;_-@_-">
                  <c:v>9.35</c:v>
                </c:pt>
                <c:pt idx="213" formatCode="_-* #,##0.00_-;\-* #,##0.00_-;_-* &quot;-&quot;??_-;_-@_-">
                  <c:v>9.56</c:v>
                </c:pt>
                <c:pt idx="214" formatCode="_-* #,##0.00_-;\-* #,##0.00_-;_-* &quot;-&quot;??_-;_-@_-">
                  <c:v>9.8699999999999992</c:v>
                </c:pt>
                <c:pt idx="215" formatCode="_-* #,##0.00_-;\-* #,##0.00_-;_-* &quot;-&quot;??_-;_-@_-">
                  <c:v>9.67</c:v>
                </c:pt>
                <c:pt idx="216" formatCode="_-* #,##0.00_-;\-* #,##0.00_-;_-* &quot;-&quot;??_-;_-@_-">
                  <c:v>9.7799999999999994</c:v>
                </c:pt>
                <c:pt idx="217" formatCode="_-* #,##0.00_-;\-* #,##0.00_-;_-* &quot;-&quot;??_-;_-@_-">
                  <c:v>9.93</c:v>
                </c:pt>
                <c:pt idx="218" formatCode="_-* #,##0.00_-;\-* #,##0.00_-;_-* &quot;-&quot;??_-;_-@_-">
                  <c:v>9.82</c:v>
                </c:pt>
                <c:pt idx="219" formatCode="_-* #,##0.00_-;\-* #,##0.00_-;_-* &quot;-&quot;??_-;_-@_-">
                  <c:v>9.68</c:v>
                </c:pt>
                <c:pt idx="220" formatCode="_-* #,##0.00_-;\-* #,##0.00_-;_-* &quot;-&quot;??_-;_-@_-">
                  <c:v>10.039999999999999</c:v>
                </c:pt>
                <c:pt idx="221" formatCode="_-* #,##0.00_-;\-* #,##0.00_-;_-* &quot;-&quot;??_-;_-@_-">
                  <c:v>10.07</c:v>
                </c:pt>
                <c:pt idx="222" formatCode="_-* #,##0.00_-;\-* #,##0.00_-;_-* &quot;-&quot;??_-;_-@_-">
                  <c:v>10.17</c:v>
                </c:pt>
                <c:pt idx="223" formatCode="_-* #,##0.00_-;\-* #,##0.00_-;_-* &quot;-&quot;??_-;_-@_-">
                  <c:v>9.9</c:v>
                </c:pt>
                <c:pt idx="224" formatCode="_-* #,##0.00_-;\-* #,##0.00_-;_-* &quot;-&quot;??_-;_-@_-">
                  <c:v>10.29</c:v>
                </c:pt>
                <c:pt idx="225" formatCode="_-* #,##0.00_-;\-* #,##0.00_-;_-* &quot;-&quot;??_-;_-@_-">
                  <c:v>10.3</c:v>
                </c:pt>
                <c:pt idx="226" formatCode="_-* #,##0.00_-;\-* #,##0.00_-;_-* &quot;-&quot;??_-;_-@_-">
                  <c:v>10.219999999999999</c:v>
                </c:pt>
                <c:pt idx="227" formatCode="_-* #,##0.00_-;\-* #,##0.00_-;_-* &quot;-&quot;??_-;_-@_-">
                  <c:v>10.025</c:v>
                </c:pt>
                <c:pt idx="228" formatCode="_-* #,##0.00_-;\-* #,##0.00_-;_-* &quot;-&quot;??_-;_-@_-">
                  <c:v>10.27</c:v>
                </c:pt>
                <c:pt idx="229" formatCode="_-* #,##0.00_-;\-* #,##0.00_-;_-* &quot;-&quot;??_-;_-@_-">
                  <c:v>10.36</c:v>
                </c:pt>
                <c:pt idx="230" formatCode="_-* #,##0.00_-;\-* #,##0.00_-;_-* &quot;-&quot;??_-;_-@_-">
                  <c:v>10.227777777777778</c:v>
                </c:pt>
                <c:pt idx="231" formatCode="_-* #,##0.00_-;\-* #,##0.00_-;_-* &quot;-&quot;??_-;_-@_-">
                  <c:v>10.26</c:v>
                </c:pt>
                <c:pt idx="232" formatCode="_-* #,##0.00_-;\-* #,##0.00_-;_-* &quot;-&quot;??_-;_-@_-">
                  <c:v>10.930277777777777</c:v>
                </c:pt>
                <c:pt idx="233" formatCode="_-* #,##0.00_-;\-* #,##0.00_-;_-* &quot;-&quot;??_-;_-@_-">
                  <c:v>10.39</c:v>
                </c:pt>
                <c:pt idx="234" formatCode="_-* #,##0.00_-;\-* #,##0.00_-;_-* &quot;-&quot;??_-;_-@_-">
                  <c:v>11.01</c:v>
                </c:pt>
                <c:pt idx="235" formatCode="_-* #,##0.00_-;\-* #,##0.00_-;_-* &quot;-&quot;??_-;_-@_-">
                  <c:v>10.86</c:v>
                </c:pt>
                <c:pt idx="236" formatCode="_-* #,##0.00_-;\-* #,##0.00_-;_-* &quot;-&quot;??_-;_-@_-">
                  <c:v>10.99</c:v>
                </c:pt>
                <c:pt idx="237" formatCode="_-* #,##0.00_-;\-* #,##0.00_-;_-* &quot;-&quot;??_-;_-@_-">
                  <c:v>11.24</c:v>
                </c:pt>
                <c:pt idx="238" formatCode="_-* #,##0.00_-;\-* #,##0.00_-;_-* &quot;-&quot;??_-;_-@_-">
                  <c:v>11.37</c:v>
                </c:pt>
                <c:pt idx="239" formatCode="_-* #,##0.00_-;\-* #,##0.00_-;_-* &quot;-&quot;??_-;_-@_-">
                  <c:v>11.691666666666668</c:v>
                </c:pt>
                <c:pt idx="240" formatCode="_-* #,##0.00_-;\-* #,##0.00_-;_-* &quot;-&quot;??_-;_-@_-">
                  <c:v>11.89</c:v>
                </c:pt>
                <c:pt idx="241" formatCode="_-* #,##0.00_-;\-* #,##0.00_-;_-* &quot;-&quot;??_-;_-@_-">
                  <c:v>14.87</c:v>
                </c:pt>
                <c:pt idx="242" formatCode="_-* #,##0.00_-;\-* #,##0.00_-;_-* &quot;-&quot;??_-;_-@_-">
                  <c:v>15.11</c:v>
                </c:pt>
                <c:pt idx="243" formatCode="_-* #,##0.00_-;\-* #,##0.00_-;_-* &quot;-&quot;??_-;_-@_-">
                  <c:v>15.03</c:v>
                </c:pt>
                <c:pt idx="244" formatCode="_-* #,##0.00_-;\-* #,##0.00_-;_-* &quot;-&quot;??_-;_-@_-">
                  <c:v>15.35</c:v>
                </c:pt>
                <c:pt idx="245" formatCode="_-* #,##0.00_-;\-* #,##0.00_-;_-* &quot;-&quot;??_-;_-@_-">
                  <c:v>15.6</c:v>
                </c:pt>
                <c:pt idx="246" formatCode="_-* #,##0.00_-;\-* #,##0.00_-;_-* &quot;-&quot;??_-;_-@_-">
                  <c:v>15.69</c:v>
                </c:pt>
                <c:pt idx="247" formatCode="_-* #,##0.00_-;\-* #,##0.00_-;_-* &quot;-&quot;??_-;_-@_-">
                  <c:v>15.701746031746032</c:v>
                </c:pt>
                <c:pt idx="248" formatCode="_-* #,##0.00_-;\-* #,##0.00_-;_-* &quot;-&quot;??_-;_-@_-">
                  <c:v>15.85</c:v>
                </c:pt>
                <c:pt idx="249" formatCode="_-* #,##0.00_-;\-* #,##0.00_-;_-* &quot;-&quot;??_-;_-@_-">
                  <c:v>15.9</c:v>
                </c:pt>
                <c:pt idx="250" formatCode="_-* #,##0.00_-;\-* #,##0.00_-;_-* &quot;-&quot;??_-;_-@_-">
                  <c:v>15.87</c:v>
                </c:pt>
                <c:pt idx="251" formatCode="_-* #,##0.00_-;\-* #,##0.00_-;_-* &quot;-&quot;??_-;_-@_-">
                  <c:v>16.05</c:v>
                </c:pt>
                <c:pt idx="252" formatCode="_-* #,##0.00_-;\-* #,##0.00_-;_-* &quot;-&quot;??_-;_-@_-">
                  <c:v>16.46</c:v>
                </c:pt>
                <c:pt idx="253" formatCode="_-* #,##0.00_-;\-* #,##0.00_-;_-* &quot;-&quot;??_-;_-@_-">
                  <c:v>16.477777777777778</c:v>
                </c:pt>
                <c:pt idx="254" formatCode="_-* #,##0.00_-;\-* #,##0.00_-;_-* &quot;-&quot;??_-;_-@_-">
                  <c:v>16.649999999999999</c:v>
                </c:pt>
                <c:pt idx="255" formatCode="_-* #,##0.00_-;\-* #,##0.00_-;_-* &quot;-&quot;??_-;_-@_-">
                  <c:v>16.670000000000002</c:v>
                </c:pt>
                <c:pt idx="256" formatCode="_-* #,##0.00_-;\-* #,##0.00_-;_-* &quot;-&quot;??_-;_-@_-">
                  <c:v>16.629166666666666</c:v>
                </c:pt>
                <c:pt idx="257" formatCode="_-* #,##0.00_-;\-* #,##0.00_-;_-* &quot;-&quot;??_-;_-@_-">
                  <c:v>16.66</c:v>
                </c:pt>
                <c:pt idx="258" formatCode="_-* #,##0.00_-;\-* #,##0.00_-;_-* &quot;-&quot;??_-;_-@_-">
                  <c:v>16.628333333333334</c:v>
                </c:pt>
                <c:pt idx="259" formatCode="_-* #,##0.00_-;\-* #,##0.00_-;_-* &quot;-&quot;??_-;_-@_-">
                  <c:v>16.767777777777777</c:v>
                </c:pt>
                <c:pt idx="260" formatCode="_-* #,##0.00_-;\-* #,##0.00_-;_-* &quot;-&quot;??_-;_-@_-">
                  <c:v>16.87</c:v>
                </c:pt>
                <c:pt idx="261" formatCode="_-* #,##0.00_-;\-* #,##0.00_-;_-* &quot;-&quot;??_-;_-@_-">
                  <c:v>17.53</c:v>
                </c:pt>
                <c:pt idx="262" formatCode="_-* #,##0.00_-;\-* #,##0.00_-;_-* &quot;-&quot;??_-;_-@_-">
                  <c:v>17.574999999999999</c:v>
                </c:pt>
                <c:pt idx="263" formatCode="_-* #,##0.00_-;\-* #,##0.00_-;_-* &quot;-&quot;??_-;_-@_-">
                  <c:v>17.694444444444446</c:v>
                </c:pt>
                <c:pt idx="264" formatCode="_-* #,##0.00_-;\-* #,##0.00_-;_-* &quot;-&quot;??_-;_-@_-">
                  <c:v>17.760714285714286</c:v>
                </c:pt>
                <c:pt idx="265" formatCode="_-* #,##0.00_-;\-* #,##0.00_-;_-* &quot;-&quot;??_-;_-@_-">
                  <c:v>17.899999999999999</c:v>
                </c:pt>
                <c:pt idx="266" formatCode="_-* #,##0.00_-;\-* #,##0.00_-;_-* &quot;-&quot;??_-;_-@_-">
                  <c:v>18</c:v>
                </c:pt>
                <c:pt idx="267" formatCode="_-* #,##0.00_-;\-* #,##0.00_-;_-* &quot;-&quot;??_-;_-@_-">
                  <c:v>17.916388888888889</c:v>
                </c:pt>
                <c:pt idx="268" formatCode="_-* #,##0.00_-;\-* #,##0.00_-;_-* &quot;-&quot;??_-;_-@_-">
                  <c:v>17.083333333333332</c:v>
                </c:pt>
                <c:pt idx="269" formatCode="_-* #,##0.00_-;\-* #,##0.00_-;_-* &quot;-&quot;??_-;_-@_-">
                  <c:v>16.004166666666666</c:v>
                </c:pt>
                <c:pt idx="270" formatCode="_-* #,##0.00_-;\-* #,##0.00_-;_-* &quot;-&quot;??_-;_-@_-">
                  <c:v>16.777777777777775</c:v>
                </c:pt>
                <c:pt idx="271" formatCode="_-* #,##0.00_-;\-* #,##0.00_-;_-* &quot;-&quot;??_-;_-@_-">
                  <c:v>16.293749999999999</c:v>
                </c:pt>
                <c:pt idx="272" formatCode="_-* #,##0.00_-;\-* #,##0.00_-;_-* &quot;-&quot;??_-;_-@_-">
                  <c:v>16.809999999999999</c:v>
                </c:pt>
                <c:pt idx="273" formatCode="_-* #,##0.00_-;\-* #,##0.00_-;_-* &quot;-&quot;??_-;_-@_-">
                  <c:v>16.463333333333335</c:v>
                </c:pt>
                <c:pt idx="274" formatCode="_-* #,##0.00_-;\-* #,##0.00_-;_-* &quot;-&quot;??_-;_-@_-">
                  <c:v>16.679166666666667</c:v>
                </c:pt>
                <c:pt idx="275" formatCode="_-* #,##0.00_-;\-* #,##0.00_-;_-* &quot;-&quot;??_-;_-@_-">
                  <c:v>16.461111111111109</c:v>
                </c:pt>
                <c:pt idx="276" formatCode="_-* #,##0.00_-;\-* #,##0.00_-;_-* &quot;-&quot;??_-;_-@_-">
                  <c:v>16.58345238095238</c:v>
                </c:pt>
                <c:pt idx="277" formatCode="_-* #,##0.00_-;\-* #,##0.00_-;_-* &quot;-&quot;??_-;_-@_-">
                  <c:v>16.563888888888886</c:v>
                </c:pt>
                <c:pt idx="278" formatCode="_-* #,##0.00_-;\-* #,##0.00_-;_-* &quot;-&quot;??_-;_-@_-">
                  <c:v>16.683333333333334</c:v>
                </c:pt>
                <c:pt idx="279" formatCode="_-* #,##0.00_-;\-* #,##0.00_-;_-* &quot;-&quot;??_-;_-@_-">
                  <c:v>16.762185185185185</c:v>
                </c:pt>
                <c:pt idx="280" formatCode="_-* #,##0.00_-;\-* #,##0.00_-;_-* &quot;-&quot;??_-;_-@_-">
                  <c:v>17.081746031746032</c:v>
                </c:pt>
                <c:pt idx="281" formatCode="_-* #,##0.00_-;\-* #,##0.00_-;_-* &quot;-&quot;??_-;_-@_-">
                  <c:v>17.48</c:v>
                </c:pt>
                <c:pt idx="282" formatCode="_-* #,##0.00_-;\-* #,##0.00_-;_-* &quot;-&quot;??_-;_-@_-">
                  <c:v>17.397222222222222</c:v>
                </c:pt>
                <c:pt idx="283" formatCode="_-* #,##0.00_-;\-* #,##0.00_-;_-* &quot;-&quot;??_-;_-@_-">
                  <c:v>17.512499999999999</c:v>
                </c:pt>
                <c:pt idx="284" formatCode="_-* #,##0.00_-;\-* #,##0.00_-;_-* &quot;-&quot;??_-;_-@_-">
                  <c:v>17.646296296296295</c:v>
                </c:pt>
                <c:pt idx="285" formatCode="_-* #,##0.00_-;\-* #,##0.00_-;_-* &quot;-&quot;??_-;_-@_-">
                  <c:v>17.662500000000005</c:v>
                </c:pt>
                <c:pt idx="286" formatCode="_-* #,##0.00_-;\-* #,##0.00_-;_-* &quot;-&quot;??_-;_-@_-">
                  <c:v>17.654166666666665</c:v>
                </c:pt>
                <c:pt idx="287" formatCode="_-* #,##0.00_-;\-* #,##0.00_-;_-* &quot;-&quot;??_-;_-@_-">
                  <c:v>17.775000000000002</c:v>
                </c:pt>
                <c:pt idx="288" formatCode="_-* #,##0.00_-;\-* #,##0.00_-;_-* &quot;-&quot;??_-;_-@_-">
                  <c:v>17.877777777777776</c:v>
                </c:pt>
                <c:pt idx="289" formatCode="_-* #,##0.00_-;\-* #,##0.00_-;_-* &quot;-&quot;??_-;_-@_-">
                  <c:v>19.427777777777777</c:v>
                </c:pt>
                <c:pt idx="290" formatCode="_-* #,##0.00_-;\-* #,##0.00_-;_-* &quot;-&quot;??_-;_-@_-">
                  <c:v>21.145833333333332</c:v>
                </c:pt>
                <c:pt idx="291" formatCode="_-* #,##0.00_-;\-* #,##0.00_-;_-* &quot;-&quot;??_-;_-@_-">
                  <c:v>21.854166666666664</c:v>
                </c:pt>
                <c:pt idx="292" formatCode="_-* #,##0.00_-;\-* #,##0.00_-;_-* &quot;-&quot;??_-;_-@_-">
                  <c:v>22.419444444444441</c:v>
                </c:pt>
                <c:pt idx="293" formatCode="_-* #,##0.00_-;\-* #,##0.00_-;_-* &quot;-&quot;??_-;_-@_-">
                  <c:v>22.923333333333336</c:v>
                </c:pt>
                <c:pt idx="294" formatCode="_-* #,##0.00_-;\-* #,##0.00_-;_-* &quot;-&quot;??_-;_-@_-">
                  <c:v>23.1</c:v>
                </c:pt>
                <c:pt idx="295" formatCode="_-* #,##0.00_-;\-* #,##0.00_-;_-* &quot;-&quot;??_-;_-@_-">
                  <c:v>22.916666666666664</c:v>
                </c:pt>
                <c:pt idx="296" formatCode="_-* #,##0.00_-;\-* #,##0.00_-;_-* &quot;-&quot;??_-;_-@_-">
                  <c:v>22.6875</c:v>
                </c:pt>
                <c:pt idx="297" formatCode="_-* #,##0.00_-;\-* #,##0.00_-;_-* &quot;-&quot;??_-;_-@_-">
                  <c:v>22.868055555555557</c:v>
                </c:pt>
                <c:pt idx="298" formatCode="_-* #,##0.00_-;\-* #,##0.00_-;_-* &quot;-&quot;??_-;_-@_-">
                  <c:v>23</c:v>
                </c:pt>
                <c:pt idx="299" formatCode="_-* #,##0.00_-;\-* #,##0.00_-;_-* &quot;-&quot;??_-;_-@_-">
                  <c:v>23.333333333333332</c:v>
                </c:pt>
                <c:pt idx="300" formatCode="_-* #,##0.00_-;\-* #,##0.00_-;_-* &quot;-&quot;??_-;_-@_-">
                  <c:v>23.416666666666668</c:v>
                </c:pt>
                <c:pt idx="301" formatCode="_-* #,##0.00_-;\-* #,##0.00_-;_-* &quot;-&quot;??_-;_-@_-">
                  <c:v>24.222222222222225</c:v>
                </c:pt>
                <c:pt idx="302" formatCode="_-* #,##0.00_-;\-* #,##0.00_-;_-* &quot;-&quot;??_-;_-@_-">
                  <c:v>23.61</c:v>
                </c:pt>
                <c:pt idx="303" formatCode="_-* #,##0.00_-;\-* #,##0.00_-;_-* &quot;-&quot;??_-;_-@_-">
                  <c:v>23.80952380952381</c:v>
                </c:pt>
                <c:pt idx="304" formatCode="_-* #,##0.00_-;\-* #,##0.00_-;_-* &quot;-&quot;??_-;_-@_-">
                  <c:v>24.291666666666668</c:v>
                </c:pt>
                <c:pt idx="305" formatCode="_-* #,##0.00_-;\-* #,##0.00_-;_-* &quot;-&quot;??_-;_-@_-">
                  <c:v>24.694444444444446</c:v>
                </c:pt>
                <c:pt idx="306" formatCode="_-* #,##0.00_-;\-* #,##0.00_-;_-* &quot;-&quot;??_-;_-@_-">
                  <c:v>25</c:v>
                </c:pt>
                <c:pt idx="307" formatCode="_-* #,##0.00_-;\-* #,##0.00_-;_-* &quot;-&quot;??_-;_-@_-">
                  <c:v>25</c:v>
                </c:pt>
                <c:pt idx="308" formatCode="_-* #,##0.00_-;\-* #,##0.00_-;_-* &quot;-&quot;??_-;_-@_-">
                  <c:v>25.099206349206352</c:v>
                </c:pt>
                <c:pt idx="309" formatCode="_-* #,##0.00_-;\-* #,##0.00_-;_-* &quot;-&quot;??_-;_-@_-">
                  <c:v>25.035833333333333</c:v>
                </c:pt>
                <c:pt idx="310" formatCode="_-* #,##0.00_-;\-* #,##0.00_-;_-* &quot;-&quot;??_-;_-@_-">
                  <c:v>25.017948717948716</c:v>
                </c:pt>
                <c:pt idx="311" formatCode="_-* #,##0.00_-;\-* #,##0.00_-;_-* &quot;-&quot;??_-;_-@_-">
                  <c:v>25.044021164021164</c:v>
                </c:pt>
                <c:pt idx="312" formatCode="_-* #,##0.00_-;\-* #,##0.00_-;_-* &quot;-&quot;??_-;_-@_-">
                  <c:v>25.027777777777775</c:v>
                </c:pt>
                <c:pt idx="313" formatCode="_-* #,##0.00_-;\-* #,##0.00_-;_-* &quot;-&quot;??_-;_-@_-">
                  <c:v>24.97232142857143</c:v>
                </c:pt>
                <c:pt idx="314" formatCode="_-* #,##0.00_-;\-* #,##0.00_-;_-* &quot;-&quot;??_-;_-@_-">
                  <c:v>25.087373737373738</c:v>
                </c:pt>
                <c:pt idx="315" formatCode="_-* #,##0.00_-;\-* #,##0.00_-;_-* &quot;-&quot;??_-;_-@_-">
                  <c:v>25</c:v>
                </c:pt>
                <c:pt idx="316" formatCode="_-* #,##0.00_-;\-* #,##0.00_-;_-* &quot;-&quot;??_-;_-@_-">
                  <c:v>23.84</c:v>
                </c:pt>
                <c:pt idx="317" formatCode="_-* #,##0.00_-;\-* #,##0.00_-;_-* &quot;-&quot;??_-;_-@_-">
                  <c:v>23.9</c:v>
                </c:pt>
                <c:pt idx="318" formatCode="_-* #,##0.00_-;\-* #,##0.00_-;_-* &quot;-&quot;??_-;_-@_-">
                  <c:v>24.611111111111114</c:v>
                </c:pt>
                <c:pt idx="319" formatCode="_-* #,##0.00_-;\-* #,##0.00_-;_-* &quot;-&quot;??_-;_-@_-">
                  <c:v>23.23</c:v>
                </c:pt>
                <c:pt idx="320" formatCode="_-* #,##0.00_-;\-* #,##0.00_-;_-* &quot;-&quot;??_-;_-@_-">
                  <c:v>22.64</c:v>
                </c:pt>
                <c:pt idx="321" formatCode="_-* #,##0.00_-;\-* #,##0.00_-;_-* &quot;-&quot;??_-;_-@_-">
                  <c:v>19.333333333333332</c:v>
                </c:pt>
                <c:pt idx="322" formatCode="_-* #,##0.00_-;\-* #,##0.00_-;_-* &quot;-&quot;??_-;_-@_-">
                  <c:v>19.391666666666666</c:v>
                </c:pt>
                <c:pt idx="323" formatCode="_-* #,##0.00_-;\-* #,##0.00_-;_-* &quot;-&quot;??_-;_-@_-">
                  <c:v>16.920000000000002</c:v>
                </c:pt>
                <c:pt idx="324" formatCode="_-* #,##0.00_-;\-* #,##0.00_-;_-* &quot;-&quot;??_-;_-@_-">
                  <c:v>16.642857142857142</c:v>
                </c:pt>
                <c:pt idx="325" formatCode="_-* #,##0.00_-;\-* #,##0.00_-;_-* &quot;-&quot;??_-;_-@_-">
                  <c:v>16.088888888888892</c:v>
                </c:pt>
                <c:pt idx="326" formatCode="_-* #,##0.00_-;\-* #,##0.00_-;_-* &quot;-&quot;??_-;_-@_-">
                  <c:v>15.955555555555556</c:v>
                </c:pt>
                <c:pt idx="327" formatCode="_-* #,##0.00_-;\-* #,##0.00_-;_-* &quot;-&quot;??_-;_-@_-">
                  <c:v>15.255555555555555</c:v>
                </c:pt>
                <c:pt idx="328" formatCode="_-* #,##0.00_-;\-* #,##0.00_-;_-* &quot;-&quot;??_-;_-@_-">
                  <c:v>14.83611111111111</c:v>
                </c:pt>
                <c:pt idx="329" formatCode="_-* #,##0.00_-;\-* #,##0.00_-;_-* &quot;-&quot;??_-;_-@_-">
                  <c:v>14.4</c:v>
                </c:pt>
                <c:pt idx="330" formatCode="_-* #,##0.00_-;\-* #,##0.00_-;_-* &quot;-&quot;??_-;_-@_-">
                  <c:v>14.675185185185185</c:v>
                </c:pt>
                <c:pt idx="331" formatCode="_-* #,##0.00_-;\-* #,##0.00_-;_-* &quot;-&quot;??_-;_-@_-">
                  <c:v>14.621666666666666</c:v>
                </c:pt>
                <c:pt idx="332" formatCode="_-* #,##0.00_-;\-* #,##0.00_-;_-* &quot;-&quot;??_-;_-@_-">
                  <c:v>14.294444444444444</c:v>
                </c:pt>
                <c:pt idx="333" formatCode="_-* #,##0.00_-;\-* #,##0.00_-;_-* &quot;-&quot;??_-;_-@_-">
                  <c:v>14.261111111111111</c:v>
                </c:pt>
                <c:pt idx="334" formatCode="_-* #,##0.00_-;\-* #,##0.00_-;_-* &quot;-&quot;??_-;_-@_-">
                  <c:v>14.152777777777777</c:v>
                </c:pt>
                <c:pt idx="335" formatCode="_-* #,##0.00_-;\-* #,##0.00_-;_-* &quot;-&quot;??_-;_-@_-">
                  <c:v>14.138888888888888</c:v>
                </c:pt>
                <c:pt idx="336" formatCode="_-* #,##0.00_-;\-* #,##0.00_-;_-* &quot;-&quot;??_-;_-@_-">
                  <c:v>14.17</c:v>
                </c:pt>
                <c:pt idx="337" formatCode="_-* #,##0.00_-;\-* #,##0.00_-;_-* &quot;-&quot;??_-;_-@_-">
                  <c:v>13.82</c:v>
                </c:pt>
                <c:pt idx="338" formatCode="_-* #,##0.00_-;\-* #,##0.00_-;_-* &quot;-&quot;??_-;_-@_-">
                  <c:v>13.6</c:v>
                </c:pt>
                <c:pt idx="339" formatCode="_-* #,##0.00_-;\-* #,##0.00_-;_-* &quot;-&quot;??_-;_-@_-">
                  <c:v>13</c:v>
                </c:pt>
                <c:pt idx="340" formatCode="_-* #,##0.00_-;\-* #,##0.00_-;_-* &quot;-&quot;??_-;_-@_-">
                  <c:v>13.18</c:v>
                </c:pt>
                <c:pt idx="341" formatCode="_-* #,##0.00_-;\-* #,##0.00_-;_-* &quot;-&quot;??_-;_-@_-">
                  <c:v>12.913333333333332</c:v>
                </c:pt>
                <c:pt idx="342" formatCode="_-* #,##0.00_-;\-* #,##0.00_-;_-* &quot;-&quot;??_-;_-@_-">
                  <c:v>13.11</c:v>
                </c:pt>
                <c:pt idx="343" formatCode="_-* #,##0.00_-;\-* #,##0.00_-;_-* &quot;-&quot;??_-;_-@_-">
                  <c:v>12.94</c:v>
                </c:pt>
                <c:pt idx="344" formatCode="_-* #,##0.00_-;\-* #,##0.00_-;_-* &quot;-&quot;??_-;_-@_-">
                  <c:v>12.66</c:v>
                </c:pt>
                <c:pt idx="345" formatCode="_-* #,##0.00_-;\-* #,##0.00_-;_-* &quot;-&quot;??_-;_-@_-">
                  <c:v>12.558055555555555</c:v>
                </c:pt>
                <c:pt idx="346" formatCode="_-* #,##0.00_-;\-* #,##0.00_-;_-* &quot;-&quot;??_-;_-@_-">
                  <c:v>12.78</c:v>
                </c:pt>
                <c:pt idx="347" formatCode="_-* #,##0.00_-;\-* #,##0.00_-;_-* &quot;-&quot;??_-;_-@_-">
                  <c:v>12.76</c:v>
                </c:pt>
                <c:pt idx="348" formatCode="_-* #,##0.00_-;\-* #,##0.00_-;_-* &quot;-&quot;??_-;_-@_-">
                  <c:v>13.185555555555558</c:v>
                </c:pt>
                <c:pt idx="349" formatCode="_-* #,##0.00_-;\-* #,##0.00_-;_-* &quot;-&quot;??_-;_-@_-">
                  <c:v>12.875</c:v>
                </c:pt>
                <c:pt idx="350" formatCode="_-* #,##0.00_-;\-* #,##0.00_-;_-* &quot;-&quot;??_-;_-@_-">
                  <c:v>12.89</c:v>
                </c:pt>
                <c:pt idx="351" formatCode="_-* #,##0.00_-;\-* #,##0.00_-;_-* &quot;-&quot;??_-;_-@_-">
                  <c:v>12.840277777777779</c:v>
                </c:pt>
                <c:pt idx="352" formatCode="_-* #,##0.00_-;\-* #,##0.00_-;_-* &quot;-&quot;??_-;_-@_-">
                  <c:v>12.936507936507937</c:v>
                </c:pt>
                <c:pt idx="353" formatCode="_-* #,##0.00_-;\-* #,##0.00_-;_-* &quot;-&quot;??_-;_-@_-">
                  <c:v>12.991666666666667</c:v>
                </c:pt>
                <c:pt idx="354" formatCode="_-* #,##0.00_-;\-* #,##0.00_-;_-* &quot;-&quot;??_-;_-@_-">
                  <c:v>13.408333333333333</c:v>
                </c:pt>
                <c:pt idx="355" formatCode="_-* #,##0.00_-;\-* #,##0.00_-;_-* &quot;-&quot;??_-;_-@_-">
                  <c:v>12.783333333333333</c:v>
                </c:pt>
                <c:pt idx="356" formatCode="_-* #,##0.00_-;\-* #,##0.00_-;_-* &quot;-&quot;??_-;_-@_-">
                  <c:v>12.925000000000001</c:v>
                </c:pt>
                <c:pt idx="357" formatCode="_-* #,##0.00_-;\-* #,##0.00_-;_-* &quot;-&quot;??_-;_-@_-">
                  <c:v>12.931944444444445</c:v>
                </c:pt>
                <c:pt idx="358" formatCode="_-* #,##0.00_-;\-* #,##0.00_-;_-* &quot;-&quot;??_-;_-@_-">
                  <c:v>12.654166666666667</c:v>
                </c:pt>
                <c:pt idx="359" formatCode="_-* #,##0.00_-;\-* #,##0.00_-;_-* &quot;-&quot;??_-;_-@_-">
                  <c:v>12.94</c:v>
                </c:pt>
                <c:pt idx="360" formatCode="_-* #,##0.00_-;\-* #,##0.00_-;_-* &quot;-&quot;??_-;_-@_-">
                  <c:v>13.027777777777779</c:v>
                </c:pt>
                <c:pt idx="361" formatCode="_-* #,##0.00_-;\-* #,##0.00_-;_-* &quot;-&quot;??_-;_-@_-">
                  <c:v>12.716666666666667</c:v>
                </c:pt>
                <c:pt idx="362" formatCode="_-* #,##0.00_-;\-* #,##0.00_-;_-* &quot;-&quot;??_-;_-@_-">
                  <c:v>13</c:v>
                </c:pt>
                <c:pt idx="363" formatCode="_-* #,##0.00_-;\-* #,##0.00_-;_-* &quot;-&quot;??_-;_-@_-">
                  <c:v>13.25</c:v>
                </c:pt>
                <c:pt idx="364" formatCode="_-* #,##0.00_-;\-* #,##0.00_-;_-* &quot;-&quot;??_-;_-@_-">
                  <c:v>13.125</c:v>
                </c:pt>
                <c:pt idx="365" formatCode="_-* #,##0.00_-;\-* #,##0.00_-;_-* &quot;-&quot;??_-;_-@_-">
                  <c:v>13.066666666666668</c:v>
                </c:pt>
                <c:pt idx="366" formatCode="_-* #,##0.00_-;\-* #,##0.00_-;_-* &quot;-&quot;??_-;_-@_-">
                  <c:v>13.315</c:v>
                </c:pt>
                <c:pt idx="367" formatCode="_-* #,##0.00_-;\-* #,##0.00_-;_-* &quot;-&quot;??_-;_-@_-">
                  <c:v>13.31111111111111</c:v>
                </c:pt>
                <c:pt idx="368" formatCode="_-* #,##0.00_-;\-* #,##0.00_-;_-* &quot;-&quot;??_-;_-@_-">
                  <c:v>13.09</c:v>
                </c:pt>
                <c:pt idx="369" formatCode="_-* #,##0.00_-;\-* #,##0.00_-;_-* &quot;-&quot;??_-;_-@_-">
                  <c:v>12.403333333333331</c:v>
                </c:pt>
                <c:pt idx="370" formatCode="_-* #,##0.00_-;\-* #,##0.00_-;_-* &quot;-&quot;??_-;_-@_-">
                  <c:v>11.805555555555557</c:v>
                </c:pt>
                <c:pt idx="371" formatCode="_-* #,##0.00_-;\-* #,##0.00_-;_-* &quot;-&quot;??_-;_-@_-">
                  <c:v>11.833600000000001</c:v>
                </c:pt>
                <c:pt idx="372" formatCode="_-* #,##0.00_-;\-* #,##0.00_-;_-* &quot;-&quot;??_-;_-@_-">
                  <c:v>12.25</c:v>
                </c:pt>
                <c:pt idx="373" formatCode="_-* #,##0.00_-;\-* #,##0.00_-;_-* &quot;-&quot;??_-;_-@_-">
                  <c:v>12.261111111111113</c:v>
                </c:pt>
                <c:pt idx="374" formatCode="_-* #,##0.00_-;\-* #,##0.00_-;_-* &quot;-&quot;??_-;_-@_-">
                  <c:v>12.333333333333334</c:v>
                </c:pt>
                <c:pt idx="375" formatCode="_-* #,##0.00_-;\-* #,##0.00_-;_-* &quot;-&quot;??_-;_-@_-">
                  <c:v>12.241666666666667</c:v>
                </c:pt>
                <c:pt idx="376" formatCode="_-* #,##0.00_-;\-* #,##0.00_-;_-* &quot;-&quot;??_-;_-@_-">
                  <c:v>12.261111111111111</c:v>
                </c:pt>
                <c:pt idx="377" formatCode="_-* #,##0.00_-;\-* #,##0.00_-;_-* &quot;-&quot;??_-;_-@_-">
                  <c:v>11.622222222222222</c:v>
                </c:pt>
                <c:pt idx="378" formatCode="_-* #,##0.00_-;\-* #,##0.00_-;_-* &quot;-&quot;??_-;_-@_-">
                  <c:v>11.866666666666667</c:v>
                </c:pt>
                <c:pt idx="379" formatCode="_-* #,##0.00_-;\-* #,##0.00_-;_-* &quot;-&quot;??_-;_-@_-">
                  <c:v>11.794444444444444</c:v>
                </c:pt>
                <c:pt idx="380" formatCode="_-* #,##0.00_-;\-* #,##0.00_-;_-* &quot;-&quot;??_-;_-@_-">
                  <c:v>11.594444444444443</c:v>
                </c:pt>
                <c:pt idx="381" formatCode="_-* #,##0.00_-;\-* #,##0.00_-;_-* &quot;-&quot;??_-;_-@_-">
                  <c:v>10.791666666666666</c:v>
                </c:pt>
                <c:pt idx="382" formatCode="_-* #,##0.00_-;\-* #,##0.00_-;_-* &quot;-&quot;??_-;_-@_-">
                  <c:v>10.74</c:v>
                </c:pt>
                <c:pt idx="383" formatCode="_-* #,##0.00_-;\-* #,##0.00_-;_-* &quot;-&quot;??_-;_-@_-">
                  <c:v>10.432539682539682</c:v>
                </c:pt>
                <c:pt idx="384" formatCode="_-* #,##0.00_-;\-* #,##0.00_-;_-* &quot;-&quot;??_-;_-@_-">
                  <c:v>10.41</c:v>
                </c:pt>
                <c:pt idx="385" formatCode="_-* #,##0.00_-;\-* #,##0.00_-;_-* &quot;-&quot;??_-;_-@_-">
                  <c:v>9.85</c:v>
                </c:pt>
                <c:pt idx="386" formatCode="_-* #,##0.00_-;\-* #,##0.00_-;_-* &quot;-&quot;??_-;_-@_-">
                  <c:v>10.583333333333334</c:v>
                </c:pt>
                <c:pt idx="387" formatCode="_-* #,##0.00_-;\-* #,##0.00_-;_-* &quot;-&quot;??_-;_-@_-">
                  <c:v>10.65</c:v>
                </c:pt>
                <c:pt idx="388" formatCode="_-* #,##0.00_-;\-* #,##0.00_-;_-* &quot;-&quot;??_-;_-@_-">
                  <c:v>10.833333333333334</c:v>
                </c:pt>
                <c:pt idx="389" formatCode="_-* #,##0.00_-;\-* #,##0.00_-;_-* &quot;-&quot;??_-;_-@_-">
                  <c:v>10.871666666666668</c:v>
                </c:pt>
                <c:pt idx="390" formatCode="_-* #,##0.00_-;\-* #,##0.00_-;_-* &quot;-&quot;??_-;_-@_-">
                  <c:v>10.886666666666665</c:v>
                </c:pt>
                <c:pt idx="391" formatCode="_-* #,##0.00_-;\-* #,##0.00_-;_-* &quot;-&quot;??_-;_-@_-">
                  <c:v>10.991666666666667</c:v>
                </c:pt>
                <c:pt idx="392" formatCode="_-* #,##0.00_-;\-* #,##0.00_-;_-* &quot;-&quot;??_-;_-@_-">
                  <c:v>11.416666666666666</c:v>
                </c:pt>
                <c:pt idx="393" formatCode="_-* #,##0.00_-;\-* #,##0.00_-;_-* &quot;-&quot;??_-;_-@_-">
                  <c:v>11.430555555555555</c:v>
                </c:pt>
                <c:pt idx="394" formatCode="_-* #,##0.00_-;\-* #,##0.00_-;_-* &quot;-&quot;??_-;_-@_-">
                  <c:v>11.498148148148148</c:v>
                </c:pt>
                <c:pt idx="395" formatCode="_-* #,##0.00_-;\-* #,##0.00_-;_-* &quot;-&quot;??_-;_-@_-">
                  <c:v>11.51</c:v>
                </c:pt>
                <c:pt idx="396" formatCode="_-* #,##0.00_-;\-* #,##0.00_-;_-* &quot;-&quot;??_-;_-@_-">
                  <c:v>11.633476190476189</c:v>
                </c:pt>
                <c:pt idx="397" formatCode="_-* #,##0.00_-;\-* #,##0.00_-;_-* &quot;-&quot;??_-;_-@_-">
                  <c:v>11.584333333333333</c:v>
                </c:pt>
                <c:pt idx="398" formatCode="_-* #,##0.00_-;\-* #,##0.00_-;_-* &quot;-&quot;??_-;_-@_-">
                  <c:v>11.594444444444443</c:v>
                </c:pt>
                <c:pt idx="399" formatCode="_-* #,##0.00_-;\-* #,##0.00_-;_-* &quot;-&quot;??_-;_-@_-">
                  <c:v>11.816666666666668</c:v>
                </c:pt>
                <c:pt idx="400" formatCode="_-* #,##0.00_-;\-* #,##0.00_-;_-* &quot;-&quot;??_-;_-@_-">
                  <c:v>11.66</c:v>
                </c:pt>
                <c:pt idx="401" formatCode="_-* #,##0.00_-;\-* #,##0.00_-;_-* &quot;-&quot;??_-;_-@_-">
                  <c:v>11.6122</c:v>
                </c:pt>
                <c:pt idx="402" formatCode="_-* #,##0.00_-;\-* #,##0.00_-;_-* &quot;-&quot;??_-;_-@_-">
                  <c:v>11.66</c:v>
                </c:pt>
                <c:pt idx="403" formatCode="_-* #,##0.00_-;\-* #,##0.00_-;_-* &quot;-&quot;??_-;_-@_-">
                  <c:v>11.724444444444444</c:v>
                </c:pt>
                <c:pt idx="404" formatCode="_-* #,##0.00_-;\-* #,##0.00_-;_-* &quot;-&quot;??_-;_-@_-">
                  <c:v>11.695833333333333</c:v>
                </c:pt>
                <c:pt idx="405" formatCode="_-* #,##0.00_-;\-* #,##0.00_-;_-* &quot;-&quot;??_-;_-@_-">
                  <c:v>11.770833333333334</c:v>
                </c:pt>
                <c:pt idx="406" formatCode="_-* #,##0.00_-;\-* #,##0.00_-;_-* &quot;-&quot;??_-;_-@_-">
                  <c:v>11.701388888888891</c:v>
                </c:pt>
                <c:pt idx="407" formatCode="_-* #,##0.00_-;\-* #,##0.00_-;_-* &quot;-&quot;??_-;_-@_-">
                  <c:v>11.773333333333332</c:v>
                </c:pt>
                <c:pt idx="408" formatCode="_-* #,##0.00_-;\-* #,##0.00_-;_-* &quot;-&quot;??_-;_-@_-">
                  <c:v>11.666666666666666</c:v>
                </c:pt>
                <c:pt idx="409" formatCode="_-* #,##0.00_-;\-* #,##0.00_-;_-* &quot;-&quot;??_-;_-@_-">
                  <c:v>11.605555555555556</c:v>
                </c:pt>
                <c:pt idx="410" formatCode="_-* #,##0.00_-;\-* #,##0.00_-;_-* &quot;-&quot;??_-;_-@_-">
                  <c:v>11.658333333333333</c:v>
                </c:pt>
                <c:pt idx="411" formatCode="_-* #,##0.00_-;\-* #,##0.00_-;_-* &quot;-&quot;??_-;_-@_-">
                  <c:v>11.616666666666665</c:v>
                </c:pt>
                <c:pt idx="412" formatCode="_-* #,##0.00_-;\-* #,##0.00_-;_-* &quot;-&quot;??_-;_-@_-">
                  <c:v>11.633333333333335</c:v>
                </c:pt>
                <c:pt idx="413" formatCode="_-* #,##0.00_-;\-* #,##0.00_-;_-* &quot;-&quot;??_-;_-@_-">
                  <c:v>11.544444444444444</c:v>
                </c:pt>
                <c:pt idx="414" formatCode="_-* #,##0.00_-;\-* #,##0.00_-;_-* &quot;-&quot;??_-;_-@_-">
                  <c:v>11.716666666666667</c:v>
                </c:pt>
                <c:pt idx="415" formatCode="_-* #,##0.00_-;\-* #,##0.00_-;_-* &quot;-&quot;??_-;_-@_-">
                  <c:v>11.62</c:v>
                </c:pt>
                <c:pt idx="416" formatCode="_-* #,##0.00_-;\-* #,##0.00_-;_-* &quot;-&quot;??_-;_-@_-">
                  <c:v>11.615</c:v>
                </c:pt>
                <c:pt idx="417" formatCode="_-* #,##0.00_-;\-* #,##0.00_-;_-* &quot;-&quot;??_-;_-@_-">
                  <c:v>11.632142857142858</c:v>
                </c:pt>
                <c:pt idx="418" formatCode="_-* #,##0.00_-;\-* #,##0.00_-;_-* &quot;-&quot;??_-;_-@_-">
                  <c:v>11.621666666666668</c:v>
                </c:pt>
                <c:pt idx="419" formatCode="_-* #,##0.00_-;\-* #,##0.00_-;_-* &quot;-&quot;??_-;_-@_-">
                  <c:v>11.674999999999999</c:v>
                </c:pt>
                <c:pt idx="420" formatCode="_-* #,##0.00_-;\-* #,##0.00_-;_-* &quot;-&quot;??_-;_-@_-">
                  <c:v>11.612777777777778</c:v>
                </c:pt>
                <c:pt idx="421" formatCode="_-* #,##0.00_-;\-* #,##0.00_-;_-* &quot;-&quot;??_-;_-@_-">
                  <c:v>11.700000000000001</c:v>
                </c:pt>
                <c:pt idx="422" formatCode="_-* #,##0.00_-;\-* #,##0.00_-;_-* &quot;-&quot;??_-;_-@_-">
                  <c:v>11.754222222222223</c:v>
                </c:pt>
                <c:pt idx="423" formatCode="_-* #,##0.00_-;\-* #,##0.00_-;_-* &quot;-&quot;??_-;_-@_-">
                  <c:v>11.736111111111109</c:v>
                </c:pt>
                <c:pt idx="424" formatCode="_-* #,##0.00_-;\-* #,##0.00_-;_-* &quot;-&quot;??_-;_-@_-">
                  <c:v>11.886666666666665</c:v>
                </c:pt>
                <c:pt idx="425" formatCode="_-* #,##0.00_-;\-* #,##0.00_-;_-* &quot;-&quot;??_-;_-@_-">
                  <c:v>11.923333333333334</c:v>
                </c:pt>
                <c:pt idx="426" formatCode="_-* #,##0.00_-;\-* #,##0.00_-;_-* &quot;-&quot;??_-;_-@_-">
                  <c:v>11.955555555555556</c:v>
                </c:pt>
                <c:pt idx="427" formatCode="_-* #,##0.00_-;\-* #,##0.00_-;_-* &quot;-&quot;??_-;_-@_-">
                  <c:v>12</c:v>
                </c:pt>
                <c:pt idx="428" formatCode="_-* #,##0.00_-;\-* #,##0.00_-;_-* &quot;-&quot;??_-;_-@_-">
                  <c:v>12</c:v>
                </c:pt>
                <c:pt idx="429" formatCode="_-* #,##0.00_-;\-* #,##0.00_-;_-* &quot;-&quot;??_-;_-@_-">
                  <c:v>12.25</c:v>
                </c:pt>
                <c:pt idx="430" formatCode="_-* #,##0.00_-;\-* #,##0.00_-;_-* &quot;-&quot;??_-;_-@_-">
                  <c:v>12.027777777777779</c:v>
                </c:pt>
                <c:pt idx="431" formatCode="_-* #,##0.00_-;\-* #,##0.00_-;_-* &quot;-&quot;??_-;_-@_-">
                  <c:v>12.05</c:v>
                </c:pt>
                <c:pt idx="432" formatCode="_-* #,##0.00_-;\-* #,##0.00_-;_-* &quot;-&quot;??_-;_-@_-">
                  <c:v>12.046666666666667</c:v>
                </c:pt>
                <c:pt idx="433" formatCode="_-* #,##0.00_-;\-* #,##0.00_-;_-* &quot;-&quot;??_-;_-@_-">
                  <c:v>12.066666666666668</c:v>
                </c:pt>
                <c:pt idx="434" formatCode="_-* #,##0.00_-;\-* #,##0.00_-;_-* &quot;-&quot;??_-;_-@_-">
                  <c:v>12</c:v>
                </c:pt>
                <c:pt idx="435" formatCode="_-* #,##0.00_-;\-* #,##0.00_-;_-* &quot;-&quot;??_-;_-@_-">
                  <c:v>12</c:v>
                </c:pt>
                <c:pt idx="436" formatCode="_-* #,##0.00_-;\-* #,##0.00_-;_-* &quot;-&quot;??_-;_-@_-">
                  <c:v>12</c:v>
                </c:pt>
                <c:pt idx="437" formatCode="_-* #,##0.00_-;\-* #,##0.00_-;_-* &quot;-&quot;??_-;_-@_-">
                  <c:v>12.300000000000002</c:v>
                </c:pt>
                <c:pt idx="438" formatCode="_-* #,##0.00_-;\-* #,##0.00_-;_-* &quot;-&quot;??_-;_-@_-">
                  <c:v>12.300000000000002</c:v>
                </c:pt>
                <c:pt idx="439" formatCode="_-* #,##0.00_-;\-* #,##0.00_-;_-* &quot;-&quot;??_-;_-@_-">
                  <c:v>11.65</c:v>
                </c:pt>
                <c:pt idx="440" formatCode="_-* #,##0.00_-;\-* #,##0.00_-;_-* &quot;-&quot;??_-;_-@_-">
                  <c:v>11.383333333333333</c:v>
                </c:pt>
                <c:pt idx="441" formatCode="_-* #,##0.00_-;\-* #,##0.00_-;_-* &quot;-&quot;??_-;_-@_-">
                  <c:v>11.89</c:v>
                </c:pt>
                <c:pt idx="442" formatCode="_-* #,##0.00_-;\-* #,##0.00_-;_-* &quot;-&quot;??_-;_-@_-">
                  <c:v>11.894642857142856</c:v>
                </c:pt>
                <c:pt idx="443" formatCode="_-* #,##0.00_-;\-* #,##0.00_-;_-* &quot;-&quot;??_-;_-@_-">
                  <c:v>11.886527777777777</c:v>
                </c:pt>
                <c:pt idx="444" formatCode="_-* #,##0.00_-;\-* #,##0.00_-;_-* &quot;-&quot;??_-;_-@_-">
                  <c:v>11.75</c:v>
                </c:pt>
                <c:pt idx="445" formatCode="_-* #,##0.00_-;\-* #,##0.00_-;_-* &quot;-&quot;??_-;_-@_-">
                  <c:v>11.832870370370371</c:v>
                </c:pt>
                <c:pt idx="446" formatCode="_-* #,##0.00_-;\-* #,##0.00_-;_-* &quot;-&quot;??_-;_-@_-">
                  <c:v>11.89111111111111</c:v>
                </c:pt>
                <c:pt idx="447" formatCode="_-* #,##0.00_-;\-* #,##0.00_-;_-* &quot;-&quot;??_-;_-@_-">
                  <c:v>11.845555555555556</c:v>
                </c:pt>
                <c:pt idx="448" formatCode="_-* #,##0.00_-;\-* #,##0.00_-;_-* &quot;-&quot;??_-;_-@_-">
                  <c:v>11.919444444444444</c:v>
                </c:pt>
                <c:pt idx="449" formatCode="_-* #,##0.00_-;\-* #,##0.00_-;_-* &quot;-&quot;??_-;_-@_-">
                  <c:v>11.905555555555557</c:v>
                </c:pt>
                <c:pt idx="450" formatCode="_-* #,##0.00_-;\-* #,##0.00_-;_-* &quot;-&quot;??_-;_-@_-">
                  <c:v>11.901007326007326</c:v>
                </c:pt>
                <c:pt idx="451" formatCode="_-* #,##0.00_-;\-* #,##0.00_-;_-* &quot;-&quot;??_-;_-@_-">
                  <c:v>11.905384615384614</c:v>
                </c:pt>
                <c:pt idx="452" formatCode="_-* #,##0.00_-;\-* #,##0.00_-;_-* &quot;-&quot;??_-;_-@_-">
                  <c:v>11.971666666666669</c:v>
                </c:pt>
                <c:pt idx="453" formatCode="_-* #,##0.00_-;\-* #,##0.00_-;_-* &quot;-&quot;??_-;_-@_-">
                  <c:v>11.84</c:v>
                </c:pt>
                <c:pt idx="454" formatCode="_-* #,##0.00_-;\-* #,##0.00_-;_-* &quot;-&quot;??_-;_-@_-">
                  <c:v>11.828571428571429</c:v>
                </c:pt>
                <c:pt idx="455" formatCode="_-* #,##0.00_-;\-* #,##0.00_-;_-* &quot;-&quot;??_-;_-@_-">
                  <c:v>12.04</c:v>
                </c:pt>
                <c:pt idx="456" formatCode="_-* #,##0.00_-;\-* #,##0.00_-;_-* &quot;-&quot;??_-;_-@_-">
                  <c:v>12.2</c:v>
                </c:pt>
                <c:pt idx="457" formatCode="_-* #,##0.00_-;\-* #,##0.00_-;_-* &quot;-&quot;??_-;_-@_-">
                  <c:v>12.164583333333333</c:v>
                </c:pt>
                <c:pt idx="458" formatCode="_-* #,##0.00_-;\-* #,##0.00_-;_-* &quot;-&quot;??_-;_-@_-">
                  <c:v>11.992857142857144</c:v>
                </c:pt>
                <c:pt idx="459" formatCode="_-* #,##0.00_-;\-* #,##0.00_-;_-* &quot;-&quot;??_-;_-@_-">
                  <c:v>11.963888888888889</c:v>
                </c:pt>
                <c:pt idx="460" formatCode="_-* #,##0.00_-;\-* #,##0.00_-;_-* &quot;-&quot;??_-;_-@_-">
                  <c:v>12.138333333333335</c:v>
                </c:pt>
                <c:pt idx="461" formatCode="_-* #,##0.00_-;\-* #,##0.00_-;_-* &quot;-&quot;??_-;_-@_-">
                  <c:v>12.09</c:v>
                </c:pt>
                <c:pt idx="462" formatCode="_-* #,##0.00_-;\-* #,##0.00_-;_-* &quot;-&quot;??_-;_-@_-">
                  <c:v>12.08</c:v>
                </c:pt>
                <c:pt idx="463" formatCode="_-* #,##0.00_-;\-* #,##0.00_-;_-* &quot;-&quot;??_-;_-@_-">
                  <c:v>12.352777777777776</c:v>
                </c:pt>
                <c:pt idx="464" formatCode="_-* #,##0.00_-;\-* #,##0.00_-;_-* &quot;-&quot;??_-;_-@_-">
                  <c:v>12.21</c:v>
                </c:pt>
                <c:pt idx="465" formatCode="_-* #,##0.00_-;\-* #,##0.00_-;_-* &quot;-&quot;??_-;_-@_-">
                  <c:v>12.264444444444445</c:v>
                </c:pt>
                <c:pt idx="466" formatCode="_-* #,##0.00_-;\-* #,##0.00_-;_-* &quot;-&quot;??_-;_-@_-">
                  <c:v>12.254861111111111</c:v>
                </c:pt>
                <c:pt idx="467" formatCode="_-* #,##0.00_-;\-* #,##0.00_-;_-* &quot;-&quot;??_-;_-@_-">
                  <c:v>12.293888888888889</c:v>
                </c:pt>
                <c:pt idx="468" formatCode="_-* #,##0.00_-;\-* #,##0.00_-;_-* &quot;-&quot;??_-;_-@_-">
                  <c:v>12.274999999999999</c:v>
                </c:pt>
                <c:pt idx="469" formatCode="_-* #,##0.00_-;\-* #,##0.00_-;_-* &quot;-&quot;??_-;_-@_-">
                  <c:v>12.275</c:v>
                </c:pt>
                <c:pt idx="470" formatCode="_-* #,##0.00_-;\-* #,##0.00_-;_-* &quot;-&quot;??_-;_-@_-">
                  <c:v>12.356666666666667</c:v>
                </c:pt>
                <c:pt idx="471" formatCode="_-* #,##0.00_-;\-* #,##0.00_-;_-* &quot;-&quot;??_-;_-@_-">
                  <c:v>12.399761904761904</c:v>
                </c:pt>
                <c:pt idx="472" formatCode="_-* #,##0.00_-;\-* #,##0.00_-;_-* &quot;-&quot;??_-;_-@_-">
                  <c:v>12.355833333333335</c:v>
                </c:pt>
                <c:pt idx="473" formatCode="_-* #,##0.00_-;\-* #,##0.00_-;_-* &quot;-&quot;??_-;_-@_-">
                  <c:v>12.447222222222223</c:v>
                </c:pt>
                <c:pt idx="474" formatCode="_-* #,##0.00_-;\-* #,##0.00_-;_-* &quot;-&quot;??_-;_-@_-">
                  <c:v>12.5</c:v>
                </c:pt>
                <c:pt idx="475" formatCode="_-* #,##0.00_-;\-* #,##0.00_-;_-* &quot;-&quot;??_-;_-@_-">
                  <c:v>12.549999999999999</c:v>
                </c:pt>
                <c:pt idx="476" formatCode="_-* #,##0.00_-;\-* #,##0.00_-;_-* &quot;-&quot;??_-;_-@_-">
                  <c:v>12.483333333333334</c:v>
                </c:pt>
                <c:pt idx="477" formatCode="_-* #,##0.00_-;\-* #,##0.00_-;_-* &quot;-&quot;??_-;_-@_-">
                  <c:v>12.459999999999999</c:v>
                </c:pt>
                <c:pt idx="478" formatCode="_-* #,##0.00_-;\-* #,##0.00_-;_-* &quot;-&quot;??_-;_-@_-">
                  <c:v>12.519444444444446</c:v>
                </c:pt>
                <c:pt idx="479" formatCode="_-* #,##0.00_-;\-* #,##0.00_-;_-* &quot;-&quot;??_-;_-@_-">
                  <c:v>12.556666666666667</c:v>
                </c:pt>
                <c:pt idx="480" formatCode="_-* #,##0.00_-;\-* #,##0.00_-;_-* &quot;-&quot;??_-;_-@_-">
                  <c:v>12.513095238095239</c:v>
                </c:pt>
                <c:pt idx="481" formatCode="_-* #,##0.00_-;\-* #,##0.00_-;_-* &quot;-&quot;??_-;_-@_-">
                  <c:v>12.575000000000001</c:v>
                </c:pt>
                <c:pt idx="482" formatCode="_-* #,##0.00_-;\-* #,##0.00_-;_-* &quot;-&quot;??_-;_-@_-">
                  <c:v>12.591904761904763</c:v>
                </c:pt>
                <c:pt idx="483" formatCode="_-* #,##0.00_-;\-* #,##0.00_-;_-* &quot;-&quot;??_-;_-@_-">
                  <c:v>12.667301587301587</c:v>
                </c:pt>
                <c:pt idx="484" formatCode="_-* #,##0.00_-;\-* #,##0.00_-;_-* &quot;-&quot;??_-;_-@_-">
                  <c:v>12.649999999999999</c:v>
                </c:pt>
                <c:pt idx="485" formatCode="_-* #,##0.00_-;\-* #,##0.00_-;_-* &quot;-&quot;??_-;_-@_-">
                  <c:v>12.653333333333334</c:v>
                </c:pt>
                <c:pt idx="486" formatCode="_-* #,##0.00_-;\-* #,##0.00_-;_-* &quot;-&quot;??_-;_-@_-">
                  <c:v>12.698749999999999</c:v>
                </c:pt>
                <c:pt idx="487" formatCode="_-* #,##0.00_-;\-* #,##0.00_-;_-* &quot;-&quot;??_-;_-@_-">
                  <c:v>12.757063492063494</c:v>
                </c:pt>
                <c:pt idx="488" formatCode="_-* #,##0.00_-;\-* #,##0.00_-;_-* &quot;-&quot;??_-;_-@_-">
                  <c:v>12.766333333333334</c:v>
                </c:pt>
                <c:pt idx="489" formatCode="_-* #,##0.00_-;\-* #,##0.00_-;_-* &quot;-&quot;??_-;_-@_-">
                  <c:v>12.848888888888888</c:v>
                </c:pt>
                <c:pt idx="490" formatCode="_-* #,##0.00_-;\-* #,##0.00_-;_-* &quot;-&quot;??_-;_-@_-">
                  <c:v>12.881666666666668</c:v>
                </c:pt>
                <c:pt idx="491" formatCode="_-* #,##0.00_-;\-* #,##0.00_-;_-* &quot;-&quot;??_-;_-@_-">
                  <c:v>12.87388888888889</c:v>
                </c:pt>
                <c:pt idx="492" formatCode="_-* #,##0.00_-;\-* #,##0.00_-;_-* &quot;-&quot;??_-;_-@_-">
                  <c:v>12.91</c:v>
                </c:pt>
                <c:pt idx="493" formatCode="_-* #,##0.00_-;\-* #,##0.00_-;_-* &quot;-&quot;??_-;_-@_-">
                  <c:v>12.947083333333333</c:v>
                </c:pt>
                <c:pt idx="494" formatCode="_-* #,##0.00_-;\-* #,##0.00_-;_-* &quot;-&quot;??_-;_-@_-">
                  <c:v>12.83911111111111</c:v>
                </c:pt>
                <c:pt idx="495" formatCode="_-* #,##0.00_-;\-* #,##0.00_-;_-* &quot;-&quot;??_-;_-@_-">
                  <c:v>12.850222222222222</c:v>
                </c:pt>
                <c:pt idx="496" formatCode="_-* #,##0.00_-;\-* #,##0.00_-;_-* &quot;-&quot;??_-;_-@_-">
                  <c:v>12.82</c:v>
                </c:pt>
                <c:pt idx="497" formatCode="_-* #,##0.00_-;\-* #,##0.00_-;_-* &quot;-&quot;??_-;_-@_-">
                  <c:v>12.841944444444444</c:v>
                </c:pt>
                <c:pt idx="498" formatCode="_-* #,##0.00_-;\-* #,##0.00_-;_-* &quot;-&quot;??_-;_-@_-">
                  <c:v>12.790000000000001</c:v>
                </c:pt>
                <c:pt idx="499" formatCode="_-* #,##0.00_-;\-* #,##0.00_-;_-* &quot;-&quot;??_-;_-@_-">
                  <c:v>12.7738</c:v>
                </c:pt>
                <c:pt idx="500" formatCode="_-* #,##0.00_-;\-* #,##0.00_-;_-* &quot;-&quot;??_-;_-@_-">
                  <c:v>12.82037037037037</c:v>
                </c:pt>
                <c:pt idx="501" formatCode="_-* #,##0.00_-;\-* #,##0.00_-;_-* &quot;-&quot;??_-;_-@_-">
                  <c:v>12.829499999999999</c:v>
                </c:pt>
                <c:pt idx="502" formatCode="_-* #,##0.00_-;\-* #,##0.00_-;_-* &quot;-&quot;??_-;_-@_-">
                  <c:v>12.691369047619048</c:v>
                </c:pt>
                <c:pt idx="503" formatCode="_-* #,##0.00_-;\-* #,##0.00_-;_-* &quot;-&quot;??_-;_-@_-">
                  <c:v>12.97</c:v>
                </c:pt>
                <c:pt idx="504" formatCode="_-* #,##0.00_-;\-* #,##0.00_-;_-* &quot;-&quot;??_-;_-@_-">
                  <c:v>13.241666666666667</c:v>
                </c:pt>
                <c:pt idx="505" formatCode="_-* #,##0.00_-;\-* #,##0.00_-;_-* &quot;-&quot;??_-;_-@_-">
                  <c:v>13.583333333333334</c:v>
                </c:pt>
                <c:pt idx="506" formatCode="_-* #,##0.00_-;\-* #,##0.00_-;_-* &quot;-&quot;??_-;_-@_-">
                  <c:v>13.82111111111111</c:v>
                </c:pt>
                <c:pt idx="507" formatCode="_-* #,##0.00_-;\-* #,##0.00_-;_-* &quot;-&quot;??_-;_-@_-">
                  <c:v>13.963333333333333</c:v>
                </c:pt>
                <c:pt idx="508" formatCode="_-* #,##0.00_-;\-* #,##0.00_-;_-* &quot;-&quot;??_-;_-@_-">
                  <c:v>14.204166666666667</c:v>
                </c:pt>
                <c:pt idx="509" formatCode="_-* #,##0.00_-;\-* #,##0.00_-;_-* &quot;-&quot;??_-;_-@_-">
                  <c:v>14.268166666666666</c:v>
                </c:pt>
                <c:pt idx="510" formatCode="_-* #,##0.00_-;\-* #,##0.00_-;_-* &quot;-&quot;??_-;_-@_-">
                  <c:v>14.424603174603176</c:v>
                </c:pt>
                <c:pt idx="511" formatCode="_-* #,##0.00_-;\-* #,##0.00_-;_-* &quot;-&quot;??_-;_-@_-">
                  <c:v>14.497619047619049</c:v>
                </c:pt>
                <c:pt idx="512" formatCode="_-* #,##0.00_-;\-* #,##0.00_-;_-* &quot;-&quot;??_-;_-@_-">
                  <c:v>14.655666666666667</c:v>
                </c:pt>
                <c:pt idx="513" formatCode="_-* #,##0.00_-;\-* #,##0.00_-;_-* &quot;-&quot;??_-;_-@_-">
                  <c:v>14.722666666666667</c:v>
                </c:pt>
                <c:pt idx="514" formatCode="_-* #,##0.00_-;\-* #,##0.00_-;_-* &quot;-&quot;??_-;_-@_-">
                  <c:v>14.925750000000001</c:v>
                </c:pt>
                <c:pt idx="515" formatCode="_-* #,##0.00_-;\-* #,##0.00_-;_-* &quot;-&quot;??_-;_-@_-">
                  <c:v>14.93</c:v>
                </c:pt>
                <c:pt idx="516" formatCode="_-* #,##0.00_-;\-* #,##0.00_-;_-* &quot;-&quot;??_-;_-@_-">
                  <c:v>14.963703703703702</c:v>
                </c:pt>
                <c:pt idx="517" formatCode="_-* #,##0.00_-;\-* #,##0.00_-;_-* &quot;-&quot;??_-;_-@_-">
                  <c:v>15.020634920634921</c:v>
                </c:pt>
                <c:pt idx="518" formatCode="_-* #,##0.00_-;\-* #,##0.00_-;_-* &quot;-&quot;??_-;_-@_-">
                  <c:v>15.427777777777779</c:v>
                </c:pt>
                <c:pt idx="519" formatCode="_-* #,##0.00_-;\-* #,##0.00_-;_-* &quot;-&quot;??_-;_-@_-">
                  <c:v>15.581249999999999</c:v>
                </c:pt>
                <c:pt idx="520" formatCode="_-* #,##0.00_-;\-* #,##0.00_-;_-* &quot;-&quot;??_-;_-@_-">
                  <c:v>15.493333333333334</c:v>
                </c:pt>
                <c:pt idx="521" formatCode="_-* #,##0.00_-;\-* #,##0.00_-;_-* &quot;-&quot;??_-;_-@_-">
                  <c:v>15.497333333333335</c:v>
                </c:pt>
                <c:pt idx="522" formatCode="_-* #,##0.00_-;\-* #,##0.00_-;_-* &quot;-&quot;??_-;_-@_-">
                  <c:v>15.458333333333334</c:v>
                </c:pt>
                <c:pt idx="523" formatCode="_-* #,##0.00_-;\-* #,##0.00_-;_-* &quot;-&quot;??_-;_-@_-">
                  <c:v>15.333333333333334</c:v>
                </c:pt>
                <c:pt idx="524" formatCode="_-* #,##0.00_-;\-* #,##0.00_-;_-* &quot;-&quot;??_-;_-@_-">
                  <c:v>15.305555555555555</c:v>
                </c:pt>
                <c:pt idx="525" formatCode="_-* #,##0.00_-;\-* #,##0.00_-;_-* &quot;-&quot;??_-;_-@_-">
                  <c:v>15.363888888888889</c:v>
                </c:pt>
                <c:pt idx="526" formatCode="_-* #,##0.00_-;\-* #,##0.00_-;_-* &quot;-&quot;??_-;_-@_-">
                  <c:v>15.327555555555556</c:v>
                </c:pt>
                <c:pt idx="527" formatCode="_-* #,##0.00_-;\-* #,##0.00_-;_-* &quot;-&quot;??_-;_-@_-">
                  <c:v>15.315555555555555</c:v>
                </c:pt>
                <c:pt idx="528" formatCode="_-* #,##0.00_-;\-* #,##0.00_-;_-* &quot;-&quot;??_-;_-@_-">
                  <c:v>15.175833333333335</c:v>
                </c:pt>
                <c:pt idx="529" formatCode="_-* #,##0.00_-;\-* #,##0.00_-;_-* &quot;-&quot;??_-;_-@_-">
                  <c:v>15.125</c:v>
                </c:pt>
                <c:pt idx="530" formatCode="_-* #,##0.00_-;\-* #,##0.00_-;_-* &quot;-&quot;??_-;_-@_-">
                  <c:v>15.021666666666667</c:v>
                </c:pt>
                <c:pt idx="531" formatCode="_-* #,##0.00_-;\-* #,##0.00_-;_-* &quot;-&quot;??_-;_-@_-">
                  <c:v>15</c:v>
                </c:pt>
                <c:pt idx="532" formatCode="_-* #,##0.00_-;\-* #,##0.00_-;_-* &quot;-&quot;??_-;_-@_-">
                  <c:v>14.916666666666666</c:v>
                </c:pt>
                <c:pt idx="533" formatCode="_-* #,##0.00_-;\-* #,##0.00_-;_-* &quot;-&quot;??_-;_-@_-">
                  <c:v>14.98</c:v>
                </c:pt>
                <c:pt idx="534" formatCode="_-* #,##0.00_-;\-* #,##0.00_-;_-* &quot;-&quot;??_-;_-@_-">
                  <c:v>14.865357142857142</c:v>
                </c:pt>
                <c:pt idx="535" formatCode="_-* #,##0.00_-;\-* #,##0.00_-;_-* &quot;-&quot;??_-;_-@_-">
                  <c:v>14.75</c:v>
                </c:pt>
                <c:pt idx="536" formatCode="_-* #,##0.00_-;\-* #,##0.00_-;_-* &quot;-&quot;??_-;_-@_-">
                  <c:v>14.698611111111111</c:v>
                </c:pt>
                <c:pt idx="537" formatCode="_-* #,##0.00_-;\-* #,##0.00_-;_-* &quot;-&quot;??_-;_-@_-">
                  <c:v>14.707407407407409</c:v>
                </c:pt>
                <c:pt idx="538" formatCode="_-* #,##0.00_-;\-* #,##0.00_-;_-* &quot;-&quot;??_-;_-@_-">
                  <c:v>14.625</c:v>
                </c:pt>
                <c:pt idx="539" formatCode="_-* #,##0.00_-;\-* #,##0.00_-;_-* &quot;-&quot;??_-;_-@_-">
                  <c:v>14.65</c:v>
                </c:pt>
                <c:pt idx="540" formatCode="_-* #,##0.00_-;\-* #,##0.00_-;_-* &quot;-&quot;??_-;_-@_-">
                  <c:v>14.644444444444446</c:v>
                </c:pt>
                <c:pt idx="541" formatCode="_-* #,##0.00_-;\-* #,##0.00_-;_-* &quot;-&quot;??_-;_-@_-">
                  <c:v>14.5</c:v>
                </c:pt>
                <c:pt idx="542" formatCode="_-* #,##0.00_-;\-* #,##0.00_-;_-* &quot;-&quot;??_-;_-@_-">
                  <c:v>14.5</c:v>
                </c:pt>
                <c:pt idx="543" formatCode="_-* #,##0.00_-;\-* #,##0.00_-;_-* &quot;-&quot;??_-;_-@_-">
                  <c:v>14.82</c:v>
                </c:pt>
                <c:pt idx="544" formatCode="_-* #,##0.00_-;\-* #,##0.00_-;_-* &quot;-&quot;??_-;_-@_-">
                  <c:v>14.77</c:v>
                </c:pt>
                <c:pt idx="545" formatCode="_-* #,##0.00_-;\-* #,##0.00_-;_-* &quot;-&quot;??_-;_-@_-">
                  <c:v>14.72</c:v>
                </c:pt>
                <c:pt idx="546" formatCode="_-* #,##0.00_-;\-* #,##0.00_-;_-* &quot;-&quot;??_-;_-@_-">
                  <c:v>14.69</c:v>
                </c:pt>
                <c:pt idx="547" formatCode="_-* #,##0.00_-;\-* #,##0.00_-;_-* &quot;-&quot;??_-;_-@_-">
                  <c:v>14.7</c:v>
                </c:pt>
                <c:pt idx="548" formatCode="_-* #,##0.00_-;\-* #,##0.00_-;_-* &quot;-&quot;??_-;_-@_-">
                  <c:v>14.73</c:v>
                </c:pt>
                <c:pt idx="549" formatCode="_-* #,##0.00_-;\-* #,##0.00_-;_-* &quot;-&quot;??_-;_-@_-">
                  <c:v>14.71</c:v>
                </c:pt>
                <c:pt idx="550" formatCode="_-* #,##0.00_-;\-* #,##0.00_-;_-* &quot;-&quot;??_-;_-@_-">
                  <c:v>14.6431</c:v>
                </c:pt>
                <c:pt idx="551" formatCode="_-* #,##0.00_-;\-* #,##0.00_-;_-* &quot;-&quot;??_-;_-@_-">
                  <c:v>14.63</c:v>
                </c:pt>
                <c:pt idx="552" formatCode="_-* #,##0.00_-;\-* #,##0.00_-;_-* &quot;-&quot;??_-;_-@_-">
                  <c:v>14.56</c:v>
                </c:pt>
                <c:pt idx="553" formatCode="_-* #,##0.00_-;\-* #,##0.00_-;_-* &quot;-&quot;??_-;_-@_-">
                  <c:v>14.57</c:v>
                </c:pt>
                <c:pt idx="554" formatCode="_-* #,##0.00_-;\-* #,##0.00_-;_-* &quot;-&quot;??_-;_-@_-">
                  <c:v>14.6</c:v>
                </c:pt>
                <c:pt idx="555" formatCode="_-* #,##0.00_-;\-* #,##0.00_-;_-* &quot;-&quot;??_-;_-@_-">
                  <c:v>14.67</c:v>
                </c:pt>
                <c:pt idx="556" formatCode="_-* #,##0.00_-;\-* #,##0.00_-;_-* &quot;-&quot;??_-;_-@_-">
                  <c:v>14.73</c:v>
                </c:pt>
                <c:pt idx="557" formatCode="_-* #,##0.00_-;\-* #,##0.00_-;_-* &quot;-&quot;??_-;_-@_-">
                  <c:v>14.737500000000001</c:v>
                </c:pt>
                <c:pt idx="558" formatCode="_-* #,##0.00_-;\-* #,##0.00_-;_-* &quot;-&quot;??_-;_-@_-">
                  <c:v>15</c:v>
                </c:pt>
                <c:pt idx="559" formatCode="_-* #,##0.00_-;\-* #,##0.00_-;_-* &quot;-&quot;??_-;_-@_-">
                  <c:v>14.75</c:v>
                </c:pt>
                <c:pt idx="560" formatCode="_-* #,##0.00_-;\-* #,##0.00_-;_-* &quot;-&quot;??_-;_-@_-">
                  <c:v>15</c:v>
                </c:pt>
                <c:pt idx="561" formatCode="_-* #,##0.00_-;\-* #,##0.00_-;_-* &quot;-&quot;??_-;_-@_-">
                  <c:v>14.79</c:v>
                </c:pt>
                <c:pt idx="562" formatCode="_-* #,##0.00_-;\-* #,##0.00_-;_-* &quot;-&quot;??_-;_-@_-">
                  <c:v>14.7</c:v>
                </c:pt>
                <c:pt idx="563" formatCode="_-* #,##0.00_-;\-* #,##0.00_-;_-* &quot;-&quot;??_-;_-@_-">
                  <c:v>14.66</c:v>
                </c:pt>
                <c:pt idx="564" formatCode="_-* #,##0.00_-;\-* #,##0.00_-;_-* &quot;-&quot;??_-;_-@_-">
                  <c:v>14.86</c:v>
                </c:pt>
                <c:pt idx="565" formatCode="_-* #,##0.00_-;\-* #,##0.00_-;_-* &quot;-&quot;??_-;_-@_-">
                  <c:v>15.255555555555555</c:v>
                </c:pt>
                <c:pt idx="566" formatCode="_-* #,##0.00_-;\-* #,##0.00_-;_-* &quot;-&quot;??_-;_-@_-">
                  <c:v>14.81388888888889</c:v>
                </c:pt>
                <c:pt idx="567" formatCode="_-* #,##0.00_-;\-* #,##0.00_-;_-* &quot;-&quot;??_-;_-@_-">
                  <c:v>14.697023809523811</c:v>
                </c:pt>
                <c:pt idx="568" formatCode="_-* #,##0.00_-;\-* #,##0.00_-;_-* &quot;-&quot;??_-;_-@_-">
                  <c:v>14.672222222222222</c:v>
                </c:pt>
                <c:pt idx="569" formatCode="_-* #,##0.00_-;\-* #,##0.00_-;_-* &quot;-&quot;??_-;_-@_-">
                  <c:v>14.658333333333331</c:v>
                </c:pt>
                <c:pt idx="570" formatCode="_-* #,##0.00_-;\-* #,##0.00_-;_-* &quot;-&quot;??_-;_-@_-">
                  <c:v>14.656666666666666</c:v>
                </c:pt>
                <c:pt idx="571" formatCode="_-* #,##0.00_-;\-* #,##0.00_-;_-* &quot;-&quot;??_-;_-@_-">
                  <c:v>14.685714285714285</c:v>
                </c:pt>
                <c:pt idx="572" formatCode="_-* #,##0.00_-;\-* #,##0.00_-;_-* &quot;-&quot;??_-;_-@_-">
                  <c:v>14.71</c:v>
                </c:pt>
                <c:pt idx="573" formatCode="_-* #,##0.00_-;\-* #,##0.00_-;_-* &quot;-&quot;??_-;_-@_-">
                  <c:v>14.73</c:v>
                </c:pt>
                <c:pt idx="574" formatCode="_-* #,##0.00_-;\-* #,##0.00_-;_-* &quot;-&quot;??_-;_-@_-">
                  <c:v>14.697222222222223</c:v>
                </c:pt>
                <c:pt idx="575" formatCode="_-* #,##0.00_-;\-* #,##0.00_-;_-* &quot;-&quot;??_-;_-@_-">
                  <c:v>14.72</c:v>
                </c:pt>
                <c:pt idx="576" formatCode="_-* #,##0.00_-;\-* #,##0.00_-;_-* &quot;-&quot;??_-;_-@_-">
                  <c:v>14.68</c:v>
                </c:pt>
                <c:pt idx="577" formatCode="_-* #,##0.00_-;\-* #,##0.00_-;_-* &quot;-&quot;??_-;_-@_-">
                  <c:v>14.69</c:v>
                </c:pt>
                <c:pt idx="578" formatCode="_-* #,##0.00_-;\-* #,##0.00_-;_-* &quot;-&quot;??_-;_-@_-">
                  <c:v>14.811111111111112</c:v>
                </c:pt>
                <c:pt idx="579" formatCode="_-* #,##0.00_-;\-* #,##0.00_-;_-* &quot;-&quot;??_-;_-@_-">
                  <c:v>14.695833333333333</c:v>
                </c:pt>
                <c:pt idx="580" formatCode="_-* #,##0.00_-;\-* #,##0.00_-;_-* &quot;-&quot;??_-;_-@_-">
                  <c:v>14.75138888888889</c:v>
                </c:pt>
                <c:pt idx="581" formatCode="_-* #,##0.00_-;\-* #,##0.00_-;_-* &quot;-&quot;??_-;_-@_-">
                  <c:v>14.809722222222222</c:v>
                </c:pt>
                <c:pt idx="582" formatCode="_-* #,##0.00_-;\-* #,##0.00_-;_-* &quot;-&quot;??_-;_-@_-">
                  <c:v>14.83</c:v>
                </c:pt>
                <c:pt idx="583" formatCode="_-* #,##0.00_-;\-* #,##0.00_-;_-* &quot;-&quot;??_-;_-@_-">
                  <c:v>14.78</c:v>
                </c:pt>
                <c:pt idx="584" formatCode="_-* #,##0.00_-;\-* #,##0.00_-;_-* &quot;-&quot;??_-;_-@_-">
                  <c:v>14.83</c:v>
                </c:pt>
                <c:pt idx="585" formatCode="_-* #,##0.00_-;\-* #,##0.00_-;_-* &quot;-&quot;??_-;_-@_-">
                  <c:v>14.81</c:v>
                </c:pt>
                <c:pt idx="586" formatCode="_-* #,##0.00_-;\-* #,##0.00_-;_-* &quot;-&quot;??_-;_-@_-">
                  <c:v>14.811111111111112</c:v>
                </c:pt>
                <c:pt idx="587" formatCode="_-* #,##0.00_-;\-* #,##0.00_-;_-* &quot;-&quot;??_-;_-@_-">
                  <c:v>14.75</c:v>
                </c:pt>
                <c:pt idx="588" formatCode="_-* #,##0.00_-;\-* #,##0.00_-;_-* &quot;-&quot;??_-;_-@_-">
                  <c:v>14.775555555555556</c:v>
                </c:pt>
                <c:pt idx="589" formatCode="_-* #,##0.00_-;\-* #,##0.00_-;_-* &quot;-&quot;??_-;_-@_-">
                  <c:v>14.76214814814815</c:v>
                </c:pt>
                <c:pt idx="590" formatCode="_-* #,##0.00_-;\-* #,##0.00_-;_-* &quot;-&quot;??_-;_-@_-">
                  <c:v>14.710740740740741</c:v>
                </c:pt>
                <c:pt idx="591" formatCode="_-* #,##0.00_-;\-* #,##0.00_-;_-* &quot;-&quot;??_-;_-@_-">
                  <c:v>14.661999999999999</c:v>
                </c:pt>
                <c:pt idx="592" formatCode="_-* #,##0.00_-;\-* #,##0.00_-;_-* &quot;-&quot;??_-;_-@_-">
                  <c:v>14.634666666666668</c:v>
                </c:pt>
                <c:pt idx="593" formatCode="_-* #,##0.00_-;\-* #,##0.00_-;_-* &quot;-&quot;??_-;_-@_-">
                  <c:v>14.579999999999998</c:v>
                </c:pt>
                <c:pt idx="594" formatCode="_-* #,##0.00_-;\-* #,##0.00_-;_-* &quot;-&quot;??_-;_-@_-">
                  <c:v>14.541999999999998</c:v>
                </c:pt>
                <c:pt idx="595" formatCode="_-* #,##0.00_-;\-* #,##0.00_-;_-* &quot;-&quot;??_-;_-@_-">
                  <c:v>14.579925925925926</c:v>
                </c:pt>
                <c:pt idx="596" formatCode="_-* #,##0.00_-;\-* #,##0.00_-;_-* &quot;-&quot;??_-;_-@_-">
                  <c:v>14.61</c:v>
                </c:pt>
                <c:pt idx="597" formatCode="_-* #,##0.00_-;\-* #,##0.00_-;_-* &quot;-&quot;??_-;_-@_-">
                  <c:v>14.71</c:v>
                </c:pt>
                <c:pt idx="598" formatCode="_-* #,##0.00_-;\-* #,##0.00_-;_-* &quot;-&quot;??_-;_-@_-">
                  <c:v>14.7</c:v>
                </c:pt>
                <c:pt idx="599" formatCode="_-* #,##0.00_-;\-* #,##0.00_-;_-* &quot;-&quot;??_-;_-@_-">
                  <c:v>14.72</c:v>
                </c:pt>
                <c:pt idx="600" formatCode="_-* #,##0.00_-;\-* #,##0.00_-;_-* &quot;-&quot;??_-;_-@_-">
                  <c:v>14.72</c:v>
                </c:pt>
                <c:pt idx="601" formatCode="_-* #,##0.00_-;\-* #,##0.00_-;_-* &quot;-&quot;??_-;_-@_-">
                  <c:v>14.73</c:v>
                </c:pt>
                <c:pt idx="602" formatCode="_-* #,##0.00_-;\-* #,##0.00_-;_-* &quot;-&quot;??_-;_-@_-">
                  <c:v>14.71</c:v>
                </c:pt>
                <c:pt idx="603" formatCode="_-* #,##0.00_-;\-* #,##0.00_-;_-* &quot;-&quot;??_-;_-@_-">
                  <c:v>14.693666666666669</c:v>
                </c:pt>
                <c:pt idx="604" formatCode="_-* #,##0.00_-;\-* #,##0.00_-;_-* &quot;-&quot;??_-;_-@_-">
                  <c:v>14.686666666666667</c:v>
                </c:pt>
                <c:pt idx="605" formatCode="_-* #,##0.00_-;\-* #,##0.00_-;_-* &quot;-&quot;??_-;_-@_-">
                  <c:v>14.660555555555556</c:v>
                </c:pt>
                <c:pt idx="606" formatCode="_-* #,##0.00_-;\-* #,##0.00_-;_-* &quot;-&quot;??_-;_-@_-">
                  <c:v>14.631629629629629</c:v>
                </c:pt>
                <c:pt idx="607" formatCode="_-* #,##0.00_-;\-* #,##0.00_-;_-* &quot;-&quot;??_-;_-@_-">
                  <c:v>14.611777777777778</c:v>
                </c:pt>
                <c:pt idx="608" formatCode="_-* #,##0.00_-;\-* #,##0.00_-;_-* &quot;-&quot;??_-;_-@_-">
                  <c:v>14.621999999999998</c:v>
                </c:pt>
                <c:pt idx="609" formatCode="_-* #,##0.00_-;\-* #,##0.00_-;_-* &quot;-&quot;??_-;_-@_-">
                  <c:v>14.630407407407407</c:v>
                </c:pt>
                <c:pt idx="610" formatCode="_-* #,##0.00_-;\-* #,##0.00_-;_-* &quot;-&quot;??_-;_-@_-">
                  <c:v>14.63862962962963</c:v>
                </c:pt>
                <c:pt idx="611" formatCode="_-* #,##0.00_-;\-* #,##0.00_-;_-* &quot;-&quot;??_-;_-@_-">
                  <c:v>14.669296296296295</c:v>
                </c:pt>
                <c:pt idx="612" formatCode="_-* #,##0.00_-;\-* #,##0.00_-;_-* &quot;-&quot;??_-;_-@_-">
                  <c:v>14.676222222222222</c:v>
                </c:pt>
                <c:pt idx="613" formatCode="_-* #,##0.00_-;\-* #,##0.00_-;_-* &quot;-&quot;??_-;_-@_-">
                  <c:v>14.687148148148149</c:v>
                </c:pt>
                <c:pt idx="614" formatCode="_-* #,##0.00_-;\-* #,##0.00_-;_-* &quot;-&quot;??_-;_-@_-">
                  <c:v>14.670074074074073</c:v>
                </c:pt>
                <c:pt idx="615" formatCode="_-* #,##0.00_-;\-* #,##0.00_-;_-* &quot;-&quot;??_-;_-@_-">
                  <c:v>14.637999999999998</c:v>
                </c:pt>
                <c:pt idx="616" formatCode="_-* #,##0.00_-;\-* #,##0.00_-;_-* &quot;-&quot;??_-;_-@_-">
                  <c:v>14.627962962962963</c:v>
                </c:pt>
                <c:pt idx="617" formatCode="_-* #,##0.00_-;\-* #,##0.00_-;_-* &quot;-&quot;??_-;_-@_-">
                  <c:v>14.655592592592592</c:v>
                </c:pt>
                <c:pt idx="618" formatCode="_-* #,##0.00_-;\-* #,##0.00_-;_-* &quot;-&quot;??_-;_-@_-">
                  <c:v>14.671555555555555</c:v>
                </c:pt>
                <c:pt idx="619" formatCode="_-* #,##0.00_-;\-* #,##0.00_-;_-* &quot;-&quot;??_-;_-@_-">
                  <c:v>14.639740740740741</c:v>
                </c:pt>
                <c:pt idx="620" formatCode="_-* #,##0.00_-;\-* #,##0.00_-;_-* &quot;-&quot;??_-;_-@_-">
                  <c:v>14.643777777777778</c:v>
                </c:pt>
                <c:pt idx="621" formatCode="_-* #,##0.00_-;\-* #,##0.00_-;_-* &quot;-&quot;??_-;_-@_-">
                  <c:v>14.641888888888889</c:v>
                </c:pt>
                <c:pt idx="622" formatCode="_-* #,##0.00_-;\-* #,##0.00_-;_-* &quot;-&quot;??_-;_-@_-">
                  <c:v>14.632592592592594</c:v>
                </c:pt>
                <c:pt idx="623" formatCode="_-* #,##0.00_-;\-* #,##0.00_-;_-* &quot;-&quot;??_-;_-@_-">
                  <c:v>14.637185185185185</c:v>
                </c:pt>
                <c:pt idx="624" formatCode="_-* #,##0.00_-;\-* #,##0.00_-;_-* &quot;-&quot;??_-;_-@_-">
                  <c:v>14.665111111111111</c:v>
                </c:pt>
                <c:pt idx="625" formatCode="_-* #,##0.00_-;\-* #,##0.00_-;_-* &quot;-&quot;??_-;_-@_-">
                  <c:v>14.709481481481479</c:v>
                </c:pt>
                <c:pt idx="626" formatCode="_-* #,##0.00_-;\-* #,##0.00_-;_-* &quot;-&quot;??_-;_-@_-">
                  <c:v>14.681185185185186</c:v>
                </c:pt>
                <c:pt idx="627" formatCode="_-* #,##0.00_-;\-* #,##0.00_-;_-* &quot;-&quot;??_-;_-@_-">
                  <c:v>14.667111111111112</c:v>
                </c:pt>
                <c:pt idx="628" formatCode="_-* #,##0.00_-;\-* #,##0.00_-;_-* &quot;-&quot;??_-;_-@_-">
                  <c:v>14.68</c:v>
                </c:pt>
                <c:pt idx="629" formatCode="_-* #,##0.00_-;\-* #,##0.00_-;_-* &quot;-&quot;??_-;_-@_-">
                  <c:v>14.702666666666666</c:v>
                </c:pt>
                <c:pt idx="630" formatCode="_-* #,##0.00_-;\-* #,##0.00_-;_-* &quot;-&quot;??_-;_-@_-">
                  <c:v>14.724666666666664</c:v>
                </c:pt>
                <c:pt idx="631" formatCode="_-* #,##0.00_-;\-* #,##0.00_-;_-* &quot;-&quot;??_-;_-@_-">
                  <c:v>14.769111111111112</c:v>
                </c:pt>
                <c:pt idx="632" formatCode="_-* #,##0.00_-;\-* #,##0.00_-;_-* &quot;-&quot;??_-;_-@_-">
                  <c:v>14.786888888888889</c:v>
                </c:pt>
                <c:pt idx="633" formatCode="_-* #,##0.00_-;\-* #,##0.00_-;_-* &quot;-&quot;??_-;_-@_-">
                  <c:v>14.818148148148149</c:v>
                </c:pt>
                <c:pt idx="634" formatCode="_-* #,##0.00_-;\-* #,##0.00_-;_-* &quot;-&quot;??_-;_-@_-">
                  <c:v>14.840296296296295</c:v>
                </c:pt>
                <c:pt idx="635" formatCode="_-* #,##0.00_-;\-* #,##0.00_-;_-* &quot;-&quot;??_-;_-@_-">
                  <c:v>14.835111111111111</c:v>
                </c:pt>
                <c:pt idx="636" formatCode="_-* #,##0.00_-;\-* #,##0.00_-;_-* &quot;-&quot;??_-;_-@_-">
                  <c:v>14.817259259259259</c:v>
                </c:pt>
                <c:pt idx="637" formatCode="_-* #,##0.00_-;\-* #,##0.00_-;_-* &quot;-&quot;??_-;_-@_-">
                  <c:v>14.788597883597882</c:v>
                </c:pt>
                <c:pt idx="638" formatCode="_-* #,##0.00_-;\-* #,##0.00_-;_-* &quot;-&quot;??_-;_-@_-">
                  <c:v>14.750412698412699</c:v>
                </c:pt>
                <c:pt idx="639" formatCode="_-* #,##0.00_-;\-* #,##0.00_-;_-* &quot;-&quot;??_-;_-@_-">
                  <c:v>14.745865079365078</c:v>
                </c:pt>
                <c:pt idx="640" formatCode="_-* #,##0.00_-;\-* #,##0.00_-;_-* &quot;-&quot;??_-;_-@_-">
                  <c:v>14.729476190476191</c:v>
                </c:pt>
                <c:pt idx="641" formatCode="_-* #,##0.00_-;\-* #,##0.00_-;_-* &quot;-&quot;??_-;_-@_-">
                  <c:v>14.717087301587302</c:v>
                </c:pt>
                <c:pt idx="642" formatCode="_-* #,##0.00_-;\-* #,##0.00_-;_-* &quot;-&quot;??_-;_-@_-">
                  <c:v>15.453365079365081</c:v>
                </c:pt>
                <c:pt idx="643" formatCode="_-* #,##0.00_-;\-* #,##0.00_-;_-* &quot;-&quot;??_-;_-@_-">
                  <c:v>16.233436507936506</c:v>
                </c:pt>
                <c:pt idx="644" formatCode="_-* #,##0.00_-;\-* #,##0.00_-;_-* &quot;-&quot;??_-;_-@_-">
                  <c:v>16.803222222222225</c:v>
                </c:pt>
                <c:pt idx="645" formatCode="_-* #,##0.00_-;\-* #,##0.00_-;_-* &quot;-&quot;??_-;_-@_-">
                  <c:v>16.998666666666665</c:v>
                </c:pt>
                <c:pt idx="646" formatCode="_-* #,##0.00_-;\-* #,##0.00_-;_-* &quot;-&quot;??_-;_-@_-">
                  <c:v>17.238666666666667</c:v>
                </c:pt>
                <c:pt idx="647" formatCode="_-* #,##0.00_-;\-* #,##0.00_-;_-* &quot;-&quot;??_-;_-@_-">
                  <c:v>17.415333333333333</c:v>
                </c:pt>
                <c:pt idx="648" formatCode="_-* #,##0.00_-;\-* #,##0.00_-;_-* &quot;-&quot;??_-;_-@_-">
                  <c:v>18.59485185185185</c:v>
                </c:pt>
                <c:pt idx="649" formatCode="_-* #,##0.00_-;\-* #,##0.00_-;_-* &quot;-&quot;??_-;_-@_-">
                  <c:v>20.598814814814816</c:v>
                </c:pt>
                <c:pt idx="650" formatCode="_-* #,##0.00_-;\-* #,##0.00_-;_-* &quot;-&quot;??_-;_-@_-">
                  <c:v>22.309444444444445</c:v>
                </c:pt>
                <c:pt idx="651" formatCode="_-* #,##0.00_-;\-* #,##0.00_-;_-* &quot;-&quot;??_-;_-@_-">
                  <c:v>23.464074074074073</c:v>
                </c:pt>
                <c:pt idx="652" formatCode="_-* #,##0.00_-;\-* #,##0.00_-;_-* &quot;-&quot;??_-;_-@_-">
                  <c:v>24.152037037037037</c:v>
                </c:pt>
                <c:pt idx="653" formatCode="_-* #,##0.00_-;\-* #,##0.00_-;_-* &quot;-&quot;??_-;_-@_-">
                  <c:v>24.395999999999994</c:v>
                </c:pt>
                <c:pt idx="654" formatCode="_-* #,##0.00_-;\-* #,##0.00_-;_-* &quot;-&quot;??_-;_-@_-">
                  <c:v>24.605333333333327</c:v>
                </c:pt>
                <c:pt idx="655" formatCode="_-* #,##0.00_-;\-* #,##0.00_-;_-* &quot;-&quot;??_-;_-@_-">
                  <c:v>24.777333333333331</c:v>
                </c:pt>
                <c:pt idx="656" formatCode="_-* #,##0.00_-;\-* #,##0.00_-;_-* &quot;-&quot;??_-;_-@_-">
                  <c:v>24.693999999999999</c:v>
                </c:pt>
                <c:pt idx="657" formatCode="_-* #,##0.00_-;\-* #,##0.00_-;_-* &quot;-&quot;??_-;_-@_-">
                  <c:v>24.610666666666667</c:v>
                </c:pt>
                <c:pt idx="658" formatCode="_-* #,##0.00_-;\-* #,##0.00_-;_-* &quot;-&quot;??_-;_-@_-">
                  <c:v>24.560666666666663</c:v>
                </c:pt>
                <c:pt idx="659" formatCode="_-* #,##0.00_-;\-* #,##0.00_-;_-* &quot;-&quot;??_-;_-@_-">
                  <c:v>24.670666666666669</c:v>
                </c:pt>
                <c:pt idx="660" formatCode="_-* #,##0.00_-;\-* #,##0.00_-;_-* &quot;-&quot;??_-;_-@_-">
                  <c:v>24.78</c:v>
                </c:pt>
                <c:pt idx="661" formatCode="_-* #,##0.00_-;\-* #,##0.00_-;_-* &quot;-&quot;??_-;_-@_-">
                  <c:v>24.93</c:v>
                </c:pt>
                <c:pt idx="662" formatCode="_-* #,##0.00_-;\-* #,##0.00_-;_-* &quot;-&quot;??_-;_-@_-">
                  <c:v>24.996000000000002</c:v>
                </c:pt>
                <c:pt idx="663" formatCode="_-* #,##0.00_-;\-* #,##0.00_-;_-* &quot;-&quot;??_-;_-@_-">
                  <c:v>25.075333333333333</c:v>
                </c:pt>
                <c:pt idx="664" formatCode="_-* #,##0.00_-;\-* #,##0.00_-;_-* &quot;-&quot;??_-;_-@_-">
                  <c:v>25.124000000000002</c:v>
                </c:pt>
                <c:pt idx="665" formatCode="_-* #,##0.00_-;\-* #,##0.00_-;_-* &quot;-&quot;??_-;_-@_-">
                  <c:v>25.127388888888888</c:v>
                </c:pt>
                <c:pt idx="666" formatCode="_-* #,##0.00_-;\-* #,##0.00_-;_-* &quot;-&quot;??_-;_-@_-">
                  <c:v>25.140222222222228</c:v>
                </c:pt>
                <c:pt idx="667" formatCode="_-* #,##0.00_-;\-* #,##0.00_-;_-* &quot;-&quot;??_-;_-@_-">
                  <c:v>25.148191358024693</c:v>
                </c:pt>
                <c:pt idx="668" formatCode="_-* #,##0.00_-;\-* #,##0.00_-;_-* &quot;-&quot;??_-;_-@_-">
                  <c:v>25.180530864197529</c:v>
                </c:pt>
                <c:pt idx="669" formatCode="_-* #,##0.00_-;\-* #,##0.00_-;_-* &quot;-&quot;??_-;_-@_-">
                  <c:v>25.225759259259263</c:v>
                </c:pt>
                <c:pt idx="670" formatCode="_-* #,##0.00_-;\-* #,##0.00_-;_-* &quot;-&quot;??_-;_-@_-">
                  <c:v>25.308320987654323</c:v>
                </c:pt>
                <c:pt idx="671" formatCode="_-* #,##0.00_-;\-* #,##0.00_-;_-* &quot;-&quot;??_-;_-@_-">
                  <c:v>25.361086419753086</c:v>
                </c:pt>
                <c:pt idx="672" formatCode="_-* #,##0.00_-;\-* #,##0.00_-;_-* &quot;-&quot;??_-;_-@_-">
                  <c:v>25.441685185185186</c:v>
                </c:pt>
                <c:pt idx="673" formatCode="_-* #,##0.00_-;\-* #,##0.00_-;_-* &quot;-&quot;??_-;_-@_-">
                  <c:v>25.49891666666667</c:v>
                </c:pt>
                <c:pt idx="674" formatCode="_-* #,##0.00_-;\-* #,##0.00_-;_-* &quot;-&quot;??_-;_-@_-">
                  <c:v>25.569981481481484</c:v>
                </c:pt>
                <c:pt idx="675" formatCode="_-* #,##0.00_-;\-* #,##0.00_-;_-* &quot;-&quot;??_-;_-@_-">
                  <c:v>25.576824074074075</c:v>
                </c:pt>
                <c:pt idx="676" formatCode="_-* #,##0.00_-;\-* #,##0.00_-;_-* &quot;-&quot;??_-;_-@_-">
                  <c:v>25.580777777777779</c:v>
                </c:pt>
                <c:pt idx="677" formatCode="_-* #,##0.00_-;\-* #,##0.00_-;_-* &quot;-&quot;??_-;_-@_-">
                  <c:v>25.563916666666664</c:v>
                </c:pt>
                <c:pt idx="678" formatCode="_-* #,##0.00_-;\-* #,##0.00_-;_-* &quot;-&quot;??_-;_-@_-">
                  <c:v>25.603666666666669</c:v>
                </c:pt>
                <c:pt idx="679" formatCode="_-* #,##0.00_-;\-* #,##0.00_-;_-* &quot;-&quot;??_-;_-@_-">
                  <c:v>25.691074074074074</c:v>
                </c:pt>
                <c:pt idx="680" formatCode="_-* #,##0.00_-;\-* #,##0.00_-;_-* &quot;-&quot;??_-;_-@_-">
                  <c:v>25.863981481481481</c:v>
                </c:pt>
                <c:pt idx="681" formatCode="_-* #,##0.00_-;\-* #,##0.00_-;_-* &quot;-&quot;??_-;_-@_-">
                  <c:v>25.960841269841268</c:v>
                </c:pt>
                <c:pt idx="682" formatCode="_-* #,##0.00_-;\-* #,##0.00_-;_-* &quot;-&quot;??_-;_-@_-">
                  <c:v>26.017351851851849</c:v>
                </c:pt>
                <c:pt idx="683" formatCode="_-* #,##0.00_-;\-* #,##0.00_-;_-* &quot;-&quot;??_-;_-@_-">
                  <c:v>26.04125925925926</c:v>
                </c:pt>
                <c:pt idx="684" formatCode="_-* #,##0.00_-;\-* #,##0.00_-;_-* &quot;-&quot;??_-;_-@_-">
                  <c:v>26.051499999999997</c:v>
                </c:pt>
                <c:pt idx="685" formatCode="_-* #,##0.00_-;\-* #,##0.00_-;_-* &quot;-&quot;??_-;_-@_-">
                  <c:v>26.111999999999998</c:v>
                </c:pt>
                <c:pt idx="686" formatCode="_-* #,##0.00_-;\-* #,##0.00_-;_-* &quot;-&quot;??_-;_-@_-">
                  <c:v>26.166444444444444</c:v>
                </c:pt>
                <c:pt idx="687" formatCode="_-* #,##0.00_-;\-* #,##0.00_-;_-* &quot;-&quot;??_-;_-@_-">
                  <c:v>26.203555555555553</c:v>
                </c:pt>
                <c:pt idx="688" formatCode="_-* #,##0.00_-;\-* #,##0.00_-;_-* &quot;-&quot;??_-;_-@_-">
                  <c:v>26.23747619047619</c:v>
                </c:pt>
                <c:pt idx="689" formatCode="_-* #,##0.00_-;\-* #,##0.00_-;_-* &quot;-&quot;??_-;_-@_-">
                  <c:v>26.296214285714285</c:v>
                </c:pt>
                <c:pt idx="690" formatCode="_-* #,##0.00_-;\-* #,##0.00_-;_-* &quot;-&quot;??_-;_-@_-">
                  <c:v>26.335037037037033</c:v>
                </c:pt>
                <c:pt idx="691" formatCode="_-* #,##0.00_-;\-* #,##0.00_-;_-* &quot;-&quot;??_-;_-@_-">
                  <c:v>26.314058201058202</c:v>
                </c:pt>
                <c:pt idx="692" formatCode="_-* #,##0.00_-;\-* #,##0.00_-;_-* &quot;-&quot;??_-;_-@_-">
                  <c:v>26.330153439153442</c:v>
                </c:pt>
                <c:pt idx="693" formatCode="_-* #,##0.00_-;\-* #,##0.00_-;_-* &quot;-&quot;??_-;_-@_-">
                  <c:v>26.378153439153444</c:v>
                </c:pt>
                <c:pt idx="694" formatCode="_-* #,##0.00_-;\-* #,##0.00_-;_-* &quot;-&quot;??_-;_-@_-">
                  <c:v>26.442518518518522</c:v>
                </c:pt>
                <c:pt idx="695" formatCode="_-* #,##0.00_-;\-* #,##0.00_-;_-* &quot;-&quot;??_-;_-@_-">
                  <c:v>26.507650264550264</c:v>
                </c:pt>
                <c:pt idx="696" formatCode="_-* #,##0.00_-;\-* #,##0.00_-;_-* &quot;-&quot;??_-;_-@_-">
                  <c:v>26.566406349206353</c:v>
                </c:pt>
                <c:pt idx="697" formatCode="_-* #,##0.00_-;\-* #,##0.00_-;_-* &quot;-&quot;??_-;_-@_-">
                  <c:v>26.598829100529102</c:v>
                </c:pt>
                <c:pt idx="698" formatCode="_-* #,##0.00_-;\-* #,##0.00_-;_-* &quot;-&quot;??_-;_-@_-">
                  <c:v>26.628733333333333</c:v>
                </c:pt>
                <c:pt idx="699" formatCode="_-* #,##0.00_-;\-* #,##0.00_-;_-* &quot;-&quot;??_-;_-@_-">
                  <c:v>26.632462962962961</c:v>
                </c:pt>
                <c:pt idx="700" formatCode="_-* #,##0.00_-;\-* #,##0.00_-;_-* &quot;-&quot;??_-;_-@_-">
                  <c:v>26.62</c:v>
                </c:pt>
                <c:pt idx="701" formatCode="_-* #,##0.00_-;\-* #,##0.00_-;_-* &quot;-&quot;??_-;_-@_-">
                  <c:v>26.625499999999999</c:v>
                </c:pt>
                <c:pt idx="702" formatCode="_-* #,##0.00_-;\-* #,##0.00_-;_-* &quot;-&quot;??_-;_-@_-">
                  <c:v>26.624166666666667</c:v>
                </c:pt>
                <c:pt idx="703" formatCode="_-* #,##0.00_-;\-* #,##0.00_-;_-* &quot;-&quot;??_-;_-@_-">
                  <c:v>26.60465277777778</c:v>
                </c:pt>
                <c:pt idx="704" formatCode="_-* #,##0.00_-;\-* #,##0.00_-;_-* &quot;-&quot;??_-;_-@_-">
                  <c:v>26.585666666666668</c:v>
                </c:pt>
                <c:pt idx="705" formatCode="_-* #,##0.00_-;\-* #,##0.00_-;_-* &quot;-&quot;??_-;_-@_-">
                  <c:v>26.591087962962966</c:v>
                </c:pt>
                <c:pt idx="706" formatCode="_-* #,##0.00_-;\-* #,##0.00_-;_-* &quot;-&quot;??_-;_-@_-">
                  <c:v>26.601255941770649</c:v>
                </c:pt>
                <c:pt idx="707" formatCode="_-* #,##0.00_-;\-* #,##0.00_-;_-* &quot;-&quot;??_-;_-@_-">
                  <c:v>26.631972346009114</c:v>
                </c:pt>
                <c:pt idx="708" formatCode="_-* #,##0.00_-;\-* #,##0.00_-;_-* &quot;-&quot;??_-;_-@_-">
                  <c:v>26.671633194692021</c:v>
                </c:pt>
                <c:pt idx="709" formatCode="_-* #,##0.00_-;\-* #,##0.00_-;_-* &quot;-&quot;??_-;_-@_-">
                  <c:v>26.747335710041593</c:v>
                </c:pt>
                <c:pt idx="710" formatCode="_-* #,##0.00_-;\-* #,##0.00_-;_-* &quot;-&quot;??_-;_-@_-">
                  <c:v>26.787522352375291</c:v>
                </c:pt>
                <c:pt idx="711" formatCode="_-* #,##0.00_-;\-* #,##0.00_-;_-* &quot;-&quot;??_-;_-@_-">
                  <c:v>26.84</c:v>
                </c:pt>
                <c:pt idx="712" formatCode="_-* #,##0.00_-;\-* #,##0.00_-;_-* &quot;-&quot;??_-;_-@_-">
                  <c:v>26.82</c:v>
                </c:pt>
                <c:pt idx="713" formatCode="_-* #,##0.00_-;\-* #,##0.00_-;_-* &quot;-&quot;??_-;_-@_-">
                  <c:v>26.853074074074073</c:v>
                </c:pt>
                <c:pt idx="714" formatCode="_-* #,##0.00_-;\-* #,##0.00_-;_-* &quot;-&quot;??_-;_-@_-">
                  <c:v>26.89740476190476</c:v>
                </c:pt>
                <c:pt idx="715" formatCode="_-* #,##0.00_-;\-* #,##0.00_-;_-* &quot;-&quot;??_-;_-@_-">
                  <c:v>26.939735449735451</c:v>
                </c:pt>
                <c:pt idx="716" formatCode="_-* #,##0.00_-;\-* #,##0.00_-;_-* &quot;-&quot;??_-;_-@_-">
                  <c:v>27.14</c:v>
                </c:pt>
                <c:pt idx="717" formatCode="_-* #,##0.00_-;\-* #,##0.00_-;_-* &quot;-&quot;??_-;_-@_-">
                  <c:v>27.29</c:v>
                </c:pt>
                <c:pt idx="718" formatCode="_-* #,##0.00_-;\-* #,##0.00_-;_-* &quot;-&quot;??_-;_-@_-">
                  <c:v>27.22</c:v>
                </c:pt>
                <c:pt idx="719" formatCode="_-* #,##0.00_-;\-* #,##0.00_-;_-* &quot;-&quot;??_-;_-@_-">
                  <c:v>27.35</c:v>
                </c:pt>
                <c:pt idx="720" formatCode="_-* #,##0.00_-;\-* #,##0.00_-;_-* &quot;-&quot;??_-;_-@_-">
                  <c:v>27.453654320987656</c:v>
                </c:pt>
                <c:pt idx="721" formatCode="_-* #,##0.00_-;\-* #,##0.00_-;_-* &quot;-&quot;??_-;_-@_-">
                  <c:v>27.497629629629628</c:v>
                </c:pt>
                <c:pt idx="722" formatCode="_-* #,##0.00_-;\-* #,##0.00_-;_-* &quot;-&quot;??_-;_-@_-">
                  <c:v>27.548444444444449</c:v>
                </c:pt>
                <c:pt idx="723" formatCode="_-* #,##0.00_-;\-* #,##0.00_-;_-* &quot;-&quot;??_-;_-@_-">
                  <c:v>27.563629629629631</c:v>
                </c:pt>
                <c:pt idx="724" formatCode="_-* #,##0.00_-;\-* #,##0.00_-;_-* &quot;-&quot;??_-;_-@_-">
                  <c:v>27.534148148148148</c:v>
                </c:pt>
                <c:pt idx="725" formatCode="_-* #,##0.00_-;\-* #,##0.00_-;_-* &quot;-&quot;??_-;_-@_-">
                  <c:v>27.520888888888887</c:v>
                </c:pt>
                <c:pt idx="726" formatCode="_-* #,##0.00_-;\-* #,##0.00_-;_-* &quot;-&quot;??_-;_-@_-">
                  <c:v>27.34</c:v>
                </c:pt>
                <c:pt idx="727" formatCode="_-* #,##0.00_-;\-* #,##0.00_-;_-* &quot;-&quot;??_-;_-@_-">
                  <c:v>27.14</c:v>
                </c:pt>
                <c:pt idx="728" formatCode="_-* #,##0.00_-;\-* #,##0.00_-;_-* &quot;-&quot;??_-;_-@_-">
                  <c:v>27.214713675213673</c:v>
                </c:pt>
                <c:pt idx="729" formatCode="_-* #,##0.00_-;\-* #,##0.00_-;_-* &quot;-&quot;??_-;_-@_-">
                  <c:v>27.168418376068374</c:v>
                </c:pt>
                <c:pt idx="730" formatCode="_-* #,##0.00_-;\-* #,##0.00_-;_-* &quot;-&quot;??_-;_-@_-">
                  <c:v>26.79</c:v>
                </c:pt>
                <c:pt idx="731" formatCode="_-* #,##0.00_-;\-* #,##0.00_-;_-* &quot;-&quot;??_-;_-@_-">
                  <c:v>26.82</c:v>
                </c:pt>
                <c:pt idx="732" formatCode="_-* #,##0.00_-;\-* #,##0.00_-;_-* &quot;-&quot;??_-;_-@_-">
                  <c:v>27.101527849927848</c:v>
                </c:pt>
                <c:pt idx="733" formatCode="_-* #,##0.00_-;\-* #,##0.00_-;_-* &quot;-&quot;??_-;_-@_-">
                  <c:v>27.08521803751804</c:v>
                </c:pt>
                <c:pt idx="734" formatCode="_-* #,##0.00_-;\-* #,##0.00_-;_-* &quot;-&quot;??_-;_-@_-">
                  <c:v>27.076141558441563</c:v>
                </c:pt>
                <c:pt idx="735" formatCode="_-* #,##0.00_-;\-* #,##0.00_-;_-* &quot;-&quot;??_-;_-@_-">
                  <c:v>27.14</c:v>
                </c:pt>
                <c:pt idx="736" formatCode="_-* #,##0.00_-;\-* #,##0.00_-;_-* &quot;-&quot;??_-;_-@_-">
                  <c:v>27.18</c:v>
                </c:pt>
                <c:pt idx="737" formatCode="_-* #,##0.00_-;\-* #,##0.00_-;_-* &quot;-&quot;??_-;_-@_-">
                  <c:v>27.28</c:v>
                </c:pt>
                <c:pt idx="738" formatCode="_-* #,##0.00_-;\-* #,##0.00_-;_-* &quot;-&quot;??_-;_-@_-">
                  <c:v>27.29</c:v>
                </c:pt>
                <c:pt idx="739" formatCode="_-* #,##0.00_-;\-* #,##0.00_-;_-* &quot;-&quot;??_-;_-@_-">
                  <c:v>27.36</c:v>
                </c:pt>
                <c:pt idx="740" formatCode="_-* #,##0.00_-;\-* #,##0.00_-;_-* &quot;-&quot;??_-;_-@_-">
                  <c:v>27.42</c:v>
                </c:pt>
                <c:pt idx="741" formatCode="_-* #,##0.00_-;\-* #,##0.00_-;_-* &quot;-&quot;??_-;_-@_-">
                  <c:v>27.47</c:v>
                </c:pt>
                <c:pt idx="742" formatCode="_-* #,##0.00_-;\-* #,##0.00_-;_-* &quot;-&quot;??_-;_-@_-">
                  <c:v>27.62</c:v>
                </c:pt>
                <c:pt idx="743" formatCode="_-* #,##0.00_-;\-* #,##0.00_-;_-* &quot;-&quot;??_-;_-@_-">
                  <c:v>27.96</c:v>
                </c:pt>
                <c:pt idx="744" formatCode="_-* #,##0.00_-;\-* #,##0.00_-;_-* &quot;-&quot;??_-;_-@_-">
                  <c:v>27.83</c:v>
                </c:pt>
                <c:pt idx="745" formatCode="_-* #,##0.00_-;\-* #,##0.00_-;_-* &quot;-&quot;??_-;_-@_-">
                  <c:v>28.048193121693124</c:v>
                </c:pt>
                <c:pt idx="746" formatCode="_-* #,##0.00_-;\-* #,##0.00_-;_-* &quot;-&quot;??_-;_-@_-">
                  <c:v>28.258857142857142</c:v>
                </c:pt>
                <c:pt idx="747" formatCode="_-* #,##0.00_-;\-* #,##0.00_-;_-* &quot;-&quot;??_-;_-@_-">
                  <c:v>28.436113756613757</c:v>
                </c:pt>
                <c:pt idx="748" formatCode="_-* #,##0.00_-;\-* #,##0.00_-;_-* &quot;-&quot;??_-;_-@_-">
                  <c:v>28.53</c:v>
                </c:pt>
                <c:pt idx="749" formatCode="_-* #,##0.00_-;\-* #,##0.00_-;_-* &quot;-&quot;??_-;_-@_-">
                  <c:v>28.58</c:v>
                </c:pt>
                <c:pt idx="750" formatCode="_-* #,##0.00_-;\-* #,##0.00_-;_-* &quot;-&quot;??_-;_-@_-">
                  <c:v>28.542148148148147</c:v>
                </c:pt>
                <c:pt idx="751" formatCode="_-* #,##0.00_-;\-* #,##0.00_-;_-* &quot;-&quot;??_-;_-@_-">
                  <c:v>28.276074074074074</c:v>
                </c:pt>
                <c:pt idx="752" formatCode="_-* #,##0.00_-;\-* #,##0.00_-;_-* &quot;-&quot;??_-;_-@_-">
                  <c:v>28.049722222222222</c:v>
                </c:pt>
                <c:pt idx="753" formatCode="_-* #,##0.00_-;\-* #,##0.00_-;_-* &quot;-&quot;??_-;_-@_-">
                  <c:v>27.732444444444447</c:v>
                </c:pt>
                <c:pt idx="754" formatCode="_-* #,##0.00_-;\-* #,##0.00_-;_-* &quot;-&quot;??_-;_-@_-">
                  <c:v>27.698500000000003</c:v>
                </c:pt>
                <c:pt idx="755" formatCode="_-* #,##0.00_-;\-* #,##0.00_-;_-* &quot;-&quot;??_-;_-@_-">
                  <c:v>27.45</c:v>
                </c:pt>
                <c:pt idx="756" formatCode="_-* #,##0.00_-;\-* #,##0.00_-;_-* &quot;-&quot;??_-;_-@_-">
                  <c:v>27.25</c:v>
                </c:pt>
                <c:pt idx="757" formatCode="_-* #,##0.00_-;\-* #,##0.00_-;_-* &quot;-&quot;??_-;_-@_-">
                  <c:v>27</c:v>
                </c:pt>
                <c:pt idx="758" formatCode="_-* #,##0.00_-;\-* #,##0.00_-;_-* &quot;-&quot;??_-;_-@_-">
                  <c:v>26.76</c:v>
                </c:pt>
                <c:pt idx="759" formatCode="_-* #,##0.00_-;\-* #,##0.00_-;_-* &quot;-&quot;??_-;_-@_-">
                  <c:v>26.49</c:v>
                </c:pt>
                <c:pt idx="760" formatCode="_-* #,##0.00_-;\-* #,##0.00_-;_-* &quot;-&quot;??_-;_-@_-">
                  <c:v>26.197555555555553</c:v>
                </c:pt>
                <c:pt idx="761" formatCode="_-* #,##0.00_-;\-* #,##0.00_-;_-* &quot;-&quot;??_-;_-@_-">
                  <c:v>26.092444444444443</c:v>
                </c:pt>
                <c:pt idx="762" formatCode="_-* #,##0.00_-;\-* #,##0.00_-;_-* &quot;-&quot;??_-;_-@_-">
                  <c:v>26.007111111111115</c:v>
                </c:pt>
                <c:pt idx="763" formatCode="_-* #,##0.00_-;\-* #,##0.00_-;_-* &quot;-&quot;??_-;_-@_-">
                  <c:v>25.87</c:v>
                </c:pt>
                <c:pt idx="764" formatCode="_-* #,##0.00_-;\-* #,##0.00_-;_-* &quot;-&quot;??_-;_-@_-">
                  <c:v>25.83</c:v>
                </c:pt>
                <c:pt idx="765" formatCode="_-* #,##0.00_-;\-* #,##0.00_-;_-* &quot;-&quot;??_-;_-@_-">
                  <c:v>25.62</c:v>
                </c:pt>
                <c:pt idx="766" formatCode="_-* #,##0.00_-;\-* #,##0.00_-;_-* &quot;-&quot;??_-;_-@_-">
                  <c:v>25.49</c:v>
                </c:pt>
                <c:pt idx="767" formatCode="_-* #,##0.00_-;\-* #,##0.00_-;_-* &quot;-&quot;??_-;_-@_-">
                  <c:v>25.43</c:v>
                </c:pt>
                <c:pt idx="768" formatCode="_-* #,##0.00_-;\-* #,##0.00_-;_-* &quot;-&quot;??_-;_-@_-">
                  <c:v>25.34</c:v>
                </c:pt>
                <c:pt idx="769" formatCode="_-* #,##0.00_-;\-* #,##0.00_-;_-* &quot;-&quot;??_-;_-@_-">
                  <c:v>25.34</c:v>
                </c:pt>
                <c:pt idx="770" formatCode="_-* #,##0.00_-;\-* #,##0.00_-;_-* &quot;-&quot;??_-;_-@_-">
                  <c:v>25.26</c:v>
                </c:pt>
                <c:pt idx="771" formatCode="_-* #,##0.00_-;\-* #,##0.00_-;_-* &quot;-&quot;??_-;_-@_-">
                  <c:v>24.65</c:v>
                </c:pt>
                <c:pt idx="772" formatCode="_-* #,##0.00_-;\-* #,##0.00_-;_-* &quot;-&quot;??_-;_-@_-">
                  <c:v>23.93</c:v>
                </c:pt>
                <c:pt idx="773" formatCode="_-* #,##0.00_-;\-* #,##0.00_-;_-* &quot;-&quot;??_-;_-@_-">
                  <c:v>22.58</c:v>
                </c:pt>
                <c:pt idx="774" formatCode="_-* #,##0.00_-;\-* #,##0.00_-;_-* &quot;-&quot;??_-;_-@_-">
                  <c:v>21.496666666666666</c:v>
                </c:pt>
                <c:pt idx="775" formatCode="_-* #,##0.00_-;\-* #,##0.00_-;_-* &quot;-&quot;??_-;_-@_-">
                  <c:v>20.008000000000003</c:v>
                </c:pt>
                <c:pt idx="776" formatCode="_-* #,##0.00_-;\-* #,##0.00_-;_-* &quot;-&quot;??_-;_-@_-">
                  <c:v>18.94511111111111</c:v>
                </c:pt>
                <c:pt idx="777" formatCode="_-* #,##0.00_-;\-* #,##0.00_-;_-* &quot;-&quot;??_-;_-@_-">
                  <c:v>18.22</c:v>
                </c:pt>
                <c:pt idx="778" formatCode="_-* #,##0.00_-;\-* #,##0.00_-;_-* &quot;-&quot;??_-;_-@_-">
                  <c:v>17.809999999999999</c:v>
                </c:pt>
                <c:pt idx="779" formatCode="_-* #,##0.00_-;\-* #,##0.00_-;_-* &quot;-&quot;??_-;_-@_-">
                  <c:v>17.649999999999999</c:v>
                </c:pt>
                <c:pt idx="780" formatCode="_-* #,##0.00_-;\-* #,##0.00_-;_-* &quot;-&quot;??_-;_-@_-">
                  <c:v>17.567493691493691</c:v>
                </c:pt>
                <c:pt idx="781" formatCode="_-* #,##0.00_-;\-* #,##0.00_-;_-* &quot;-&quot;??_-;_-@_-">
                  <c:v>17.589188034188034</c:v>
                </c:pt>
                <c:pt idx="782" formatCode="_-* #,##0.00_-;\-* #,##0.00_-;_-* &quot;-&quot;??_-;_-@_-">
                  <c:v>17.643295075295075</c:v>
                </c:pt>
                <c:pt idx="783" formatCode="_-* #,##0.00_-;\-* #,##0.00_-;_-* &quot;-&quot;??_-;_-@_-">
                  <c:v>17.664661375661378</c:v>
                </c:pt>
                <c:pt idx="784" formatCode="_-* #,##0.00_-;\-* #,##0.00_-;_-* &quot;-&quot;??_-;_-@_-">
                  <c:v>17.676306878306878</c:v>
                </c:pt>
                <c:pt idx="785" formatCode="_-* #,##0.00_-;\-* #,##0.00_-;_-* &quot;-&quot;??_-;_-@_-">
                  <c:v>17.747597883597887</c:v>
                </c:pt>
                <c:pt idx="786" formatCode="_-* #,##0.00_-;\-* #,##0.00_-;_-* &quot;-&quot;??_-;_-@_-">
                  <c:v>17.7</c:v>
                </c:pt>
                <c:pt idx="787" formatCode="_-* #,##0.00_-;\-* #,##0.00_-;_-* &quot;-&quot;??_-;_-@_-">
                  <c:v>17.63</c:v>
                </c:pt>
                <c:pt idx="788" formatCode="_-* #,##0.00_-;\-* #,##0.00_-;_-* &quot;-&quot;??_-;_-@_-">
                  <c:v>17.493185185185187</c:v>
                </c:pt>
                <c:pt idx="789" formatCode="_-* #,##0.00_-;\-* #,##0.00_-;_-* &quot;-&quot;??_-;_-@_-">
                  <c:v>17.415000000000003</c:v>
                </c:pt>
                <c:pt idx="790" formatCode="_-* #,##0.00_-;\-* #,##0.00_-;_-* &quot;-&quot;??_-;_-@_-">
                  <c:v>17.358925925925924</c:v>
                </c:pt>
                <c:pt idx="791" formatCode="_-* #,##0.00_-;\-* #,##0.00_-;_-* &quot;-&quot;??_-;_-@_-">
                  <c:v>17.34</c:v>
                </c:pt>
                <c:pt idx="792" formatCode="_-* #,##0.00_-;\-* #,##0.00_-;_-* &quot;-&quot;??_-;_-@_-">
                  <c:v>17.38</c:v>
                </c:pt>
                <c:pt idx="793" formatCode="_-* #,##0.00_-;\-* #,##0.00_-;_-* &quot;-&quot;??_-;_-@_-">
                  <c:v>17.457523809523813</c:v>
                </c:pt>
                <c:pt idx="794" formatCode="_-* #,##0.00_-;\-* #,##0.00_-;_-* &quot;-&quot;??_-;_-@_-">
                  <c:v>17.502174603174602</c:v>
                </c:pt>
                <c:pt idx="795" formatCode="_-* #,##0.00_-;\-* #,##0.00_-;_-* &quot;-&quot;??_-;_-@_-">
                  <c:v>17.569492063492063</c:v>
                </c:pt>
                <c:pt idx="796" formatCode="_-* #,##0.00_-;\-* #,##0.00_-;_-* &quot;-&quot;??_-;_-@_-">
                  <c:v>17.579999999999998</c:v>
                </c:pt>
                <c:pt idx="797" formatCode="_-* #,##0.00_-;\-* #,##0.00_-;_-* &quot;-&quot;??_-;_-@_-">
                  <c:v>17.55</c:v>
                </c:pt>
                <c:pt idx="798" formatCode="_-* #,##0.00_-;\-* #,##0.00_-;_-* &quot;-&quot;??_-;_-@_-">
                  <c:v>17.546925925925926</c:v>
                </c:pt>
                <c:pt idx="799" formatCode="_-* #,##0.00_-;\-* #,##0.00_-;_-* &quot;-&quot;??_-;_-@_-">
                  <c:v>17.538783597883597</c:v>
                </c:pt>
                <c:pt idx="800" formatCode="_-* #,##0.00_-;\-* #,##0.00_-;_-* &quot;-&quot;??_-;_-@_-">
                  <c:v>17.538551322751324</c:v>
                </c:pt>
                <c:pt idx="801" formatCode="_-* #,##0.00_-;\-* #,##0.00_-;_-* &quot;-&quot;??_-;_-@_-">
                  <c:v>17.53</c:v>
                </c:pt>
                <c:pt idx="802" formatCode="_-* #,##0.00_-;\-* #,##0.00_-;_-* &quot;-&quot;??_-;_-@_-">
                  <c:v>17.52</c:v>
                </c:pt>
                <c:pt idx="803" formatCode="_-* #,##0.00_-;\-* #,##0.00_-;_-* &quot;-&quot;??_-;_-@_-">
                  <c:v>17.509628571428571</c:v>
                </c:pt>
                <c:pt idx="804" formatCode="_-* #,##0.00_-;\-* #,##0.00_-;_-* &quot;-&quot;??_-;_-@_-">
                  <c:v>17.543466666666667</c:v>
                </c:pt>
                <c:pt idx="805" formatCode="_-* #,##0.00_-;\-* #,##0.00_-;_-* &quot;-&quot;??_-;_-@_-">
                  <c:v>17.553472390572388</c:v>
                </c:pt>
                <c:pt idx="806" formatCode="_-* #,##0.00_-;\-* #,##0.00_-;_-* &quot;-&quot;??_-;_-@_-">
                  <c:v>17.559999999999999</c:v>
                </c:pt>
                <c:pt idx="807" formatCode="_-* #,##0.00_-;\-* #,##0.00_-;_-* &quot;-&quot;??_-;_-@_-">
                  <c:v>17.55</c:v>
                </c:pt>
                <c:pt idx="808" formatCode="_-* #,##0.00_-;\-* #,##0.00_-;_-* &quot;-&quot;??_-;_-@_-">
                  <c:v>17.57</c:v>
                </c:pt>
                <c:pt idx="809" formatCode="_-* #,##0.00_-;\-* #,##0.00_-;_-* &quot;-&quot;??_-;_-@_-">
                  <c:v>17.600000000000001</c:v>
                </c:pt>
                <c:pt idx="810" formatCode="_-* #,##0.00_-;\-* #,##0.00_-;_-* &quot;-&quot;??_-;_-@_-">
                  <c:v>17.68</c:v>
                </c:pt>
                <c:pt idx="811" formatCode="_-* #,##0.00_-;\-* #,##0.00_-;_-* &quot;-&quot;??_-;_-@_-">
                  <c:v>17.685712962962963</c:v>
                </c:pt>
                <c:pt idx="812" formatCode="_-* #,##0.00_-;\-* #,##0.00_-;_-* &quot;-&quot;??_-;_-@_-">
                  <c:v>17.762055555555555</c:v>
                </c:pt>
                <c:pt idx="813" formatCode="_-* #,##0.00_-;\-* #,##0.00_-;_-* &quot;-&quot;??_-;_-@_-">
                  <c:v>17.810688271604938</c:v>
                </c:pt>
                <c:pt idx="814" formatCode="_-* #,##0.00_-;\-* #,##0.00_-;_-* &quot;-&quot;??_-;_-@_-">
                  <c:v>17.829999999999998</c:v>
                </c:pt>
                <c:pt idx="815" formatCode="_-* #,##0.00_-;\-* #,##0.00_-;_-* &quot;-&quot;??_-;_-@_-">
                  <c:v>17.84</c:v>
                </c:pt>
                <c:pt idx="816" formatCode="_-* #,##0.00_-;\-* #,##0.00_-;_-* &quot;-&quot;??_-;_-@_-">
                  <c:v>17.854790123456787</c:v>
                </c:pt>
                <c:pt idx="817" formatCode="_-* #,##0.00_-;\-* #,##0.00_-;_-* &quot;-&quot;??_-;_-@_-">
                  <c:v>17.867895061728397</c:v>
                </c:pt>
                <c:pt idx="818" formatCode="_-* #,##0.00_-;\-* #,##0.00_-;_-* &quot;-&quot;??_-;_-@_-">
                  <c:v>17.897444444444446</c:v>
                </c:pt>
                <c:pt idx="819" formatCode="_-* #,##0.00_-;\-* #,##0.00_-;_-* &quot;-&quot;??_-;_-@_-">
                  <c:v>17.93</c:v>
                </c:pt>
                <c:pt idx="820" formatCode="_-* #,##0.00_-;\-* #,##0.00_-;_-* &quot;-&quot;??_-;_-@_-">
                  <c:v>17.989999999999998</c:v>
                </c:pt>
                <c:pt idx="821" formatCode="_-* #,##0.00_-;\-* #,##0.00_-;_-* &quot;-&quot;??_-;_-@_-">
                  <c:v>18.020740740740742</c:v>
                </c:pt>
                <c:pt idx="822" formatCode="_-* #,##0.00_-;\-* #,##0.00_-;_-* &quot;-&quot;??_-;_-@_-">
                  <c:v>18.071425925925926</c:v>
                </c:pt>
                <c:pt idx="823" formatCode="_-* #,##0.00_-;\-* #,##0.00_-;_-* &quot;-&quot;??_-;_-@_-">
                  <c:v>18.09751851851852</c:v>
                </c:pt>
                <c:pt idx="824" formatCode="_-* #,##0.00_-;\-* #,##0.00_-;_-* &quot;-&quot;??_-;_-@_-">
                  <c:v>18.100000000000001</c:v>
                </c:pt>
                <c:pt idx="825" formatCode="_-* #,##0.00_-;\-* #,##0.00_-;_-* &quot;-&quot;??_-;_-@_-">
                  <c:v>18.12</c:v>
                </c:pt>
                <c:pt idx="826" formatCode="_-* #,##0.00_-;\-* #,##0.00_-;_-* &quot;-&quot;??_-;_-@_-">
                  <c:v>18.168037037037038</c:v>
                </c:pt>
                <c:pt idx="827" formatCode="_-* #,##0.00_-;\-* #,##0.00_-;_-* &quot;-&quot;??_-;_-@_-">
                  <c:v>18.217092592592593</c:v>
                </c:pt>
                <c:pt idx="828" formatCode="_-* #,##0.00_-;\-* #,##0.00_-;_-* &quot;-&quot;??_-;_-@_-">
                  <c:v>18.23</c:v>
                </c:pt>
                <c:pt idx="829" formatCode="_-* #,##0.00_-;\-* #,##0.00_-;_-* &quot;-&quot;??_-;_-@_-">
                  <c:v>18.239999999999998</c:v>
                </c:pt>
                <c:pt idx="830" formatCode="_-* #,##0.00_-;\-* #,##0.00_-;_-* &quot;-&quot;??_-;_-@_-">
                  <c:v>18.237027777777779</c:v>
                </c:pt>
                <c:pt idx="831" formatCode="_-* #,##0.00_-;\-* #,##0.00_-;_-* &quot;-&quot;??_-;_-@_-">
                  <c:v>18.236867724867725</c:v>
                </c:pt>
                <c:pt idx="832" formatCode="_-* #,##0.00_-;\-* #,##0.00_-;_-* &quot;-&quot;??_-;_-@_-">
                  <c:v>18.197437830687829</c:v>
                </c:pt>
                <c:pt idx="833" formatCode="_-* #,##0.00_-;\-* #,##0.00_-;_-* &quot;-&quot;??_-;_-@_-">
                  <c:v>18.190000000000001</c:v>
                </c:pt>
                <c:pt idx="834" formatCode="_-* #,##0.00_-;\-* #,##0.00_-;_-* &quot;-&quot;??_-;_-@_-">
                  <c:v>18.22</c:v>
                </c:pt>
                <c:pt idx="835" formatCode="_-* #,##0.00_-;\-* #,##0.00_-;_-* &quot;-&quot;??_-;_-@_-">
                  <c:v>18.23</c:v>
                </c:pt>
                <c:pt idx="836" formatCode="_-* #,##0.00_-;\-* #,##0.00_-;_-* &quot;-&quot;??_-;_-@_-">
                  <c:v>18.239999999999998</c:v>
                </c:pt>
                <c:pt idx="837" formatCode="_-* #,##0.00_-;\-* #,##0.00_-;_-* &quot;-&quot;??_-;_-@_-">
                  <c:v>18.23</c:v>
                </c:pt>
                <c:pt idx="838" formatCode="_-* #,##0.00_-;\-* #,##0.00_-;_-* &quot;-&quot;??_-;_-@_-">
                  <c:v>18.239999999999998</c:v>
                </c:pt>
                <c:pt idx="839" formatCode="_-* #,##0.00_-;\-* #,##0.00_-;_-* &quot;-&quot;??_-;_-@_-">
                  <c:v>18.27</c:v>
                </c:pt>
                <c:pt idx="840" formatCode="_-* #,##0.00_-;\-* #,##0.00_-;_-* &quot;-&quot;??_-;_-@_-">
                  <c:v>18.25</c:v>
                </c:pt>
                <c:pt idx="841" formatCode="_-* #,##0.00_-;\-* #,##0.00_-;_-* &quot;-&quot;??_-;_-@_-">
                  <c:v>18.260000000000002</c:v>
                </c:pt>
                <c:pt idx="842" formatCode="_-* #,##0.00_-;\-* #,##0.00_-;_-* &quot;-&quot;??_-;_-@_-">
                  <c:v>18.27</c:v>
                </c:pt>
                <c:pt idx="843" formatCode="_-* #,##0.00_-;\-* #,##0.00_-;_-* &quot;-&quot;??_-;_-@_-">
                  <c:v>18.28</c:v>
                </c:pt>
                <c:pt idx="844" formatCode="_-* #,##0.00_-;\-* #,##0.00_-;_-* &quot;-&quot;??_-;_-@_-">
                  <c:v>18.29</c:v>
                </c:pt>
                <c:pt idx="845" formatCode="_-* #,##0.00_-;\-* #,##0.00_-;_-* &quot;-&quot;??_-;_-@_-">
                  <c:v>18.32</c:v>
                </c:pt>
                <c:pt idx="846" formatCode="_-* #,##0.00_-;\-* #,##0.00_-;_-* &quot;-&quot;??_-;_-@_-">
                  <c:v>18.329999999999998</c:v>
                </c:pt>
                <c:pt idx="847" formatCode="_-* #,##0.00_-;\-* #,##0.00_-;_-* &quot;-&quot;??_-;_-@_-">
                  <c:v>18.36</c:v>
                </c:pt>
                <c:pt idx="848" formatCode="_-* #,##0.00_-;\-* #,##0.00_-;_-* &quot;-&quot;??_-;_-@_-">
                  <c:v>18.440000000000001</c:v>
                </c:pt>
                <c:pt idx="849" formatCode="_-* #,##0.00_-;\-* #,##0.00_-;_-* &quot;-&quot;??_-;_-@_-">
                  <c:v>18.47</c:v>
                </c:pt>
                <c:pt idx="850" formatCode="_-* #,##0.00_-;\-* #,##0.00_-;_-* &quot;-&quot;??_-;_-@_-">
                  <c:v>18.47</c:v>
                </c:pt>
                <c:pt idx="851" formatCode="_-* #,##0.00_-;\-* #,##0.00_-;_-* &quot;-&quot;??_-;_-@_-">
                  <c:v>18.28</c:v>
                </c:pt>
                <c:pt idx="852" formatCode="_-* #,##0.00_-;\-* #,##0.00_-;_-* &quot;-&quot;??_-;_-@_-">
                  <c:v>18.12</c:v>
                </c:pt>
                <c:pt idx="853" formatCode="_-* #,##0.00_-;\-* #,##0.00_-;_-* &quot;-&quot;??_-;_-@_-">
                  <c:v>17.899999999999999</c:v>
                </c:pt>
                <c:pt idx="854" formatCode="_-* #,##0.00_-;\-* #,##0.00_-;_-* &quot;-&quot;??_-;_-@_-">
                  <c:v>17.73</c:v>
                </c:pt>
                <c:pt idx="855" formatCode="_-* #,##0.00_-;\-* #,##0.00_-;_-* &quot;-&quot;??_-;_-@_-">
                  <c:v>17.63</c:v>
                </c:pt>
                <c:pt idx="856" formatCode="_-* #,##0.00_-;\-* #,##0.00_-;_-* &quot;-&quot;??_-;_-@_-">
                  <c:v>17.5</c:v>
                </c:pt>
                <c:pt idx="857" formatCode="_-* #,##0.00_-;\-* #,##0.00_-;_-* &quot;-&quot;??_-;_-@_-">
                  <c:v>17.41</c:v>
                </c:pt>
                <c:pt idx="858" formatCode="_-* #,##0.00_-;\-* #,##0.00_-;_-* &quot;-&quot;??_-;_-@_-">
                  <c:v>17.322814814814816</c:v>
                </c:pt>
                <c:pt idx="859" formatCode="_-* #,##0.00_-;\-* #,##0.00_-;_-* &quot;-&quot;??_-;_-@_-">
                  <c:v>17.263425925925926</c:v>
                </c:pt>
                <c:pt idx="860" formatCode="_-* #,##0.00_-;\-* #,##0.00_-;_-* &quot;-&quot;??_-;_-@_-">
                  <c:v>17.069296296296294</c:v>
                </c:pt>
                <c:pt idx="861" formatCode="_-* #,##0.00_-;\-* #,##0.00_-;_-* &quot;-&quot;??_-;_-@_-">
                  <c:v>16.93</c:v>
                </c:pt>
                <c:pt idx="862" formatCode="_-* #,##0.00_-;\-* #,##0.00_-;_-* &quot;-&quot;??_-;_-@_-">
                  <c:v>16.78</c:v>
                </c:pt>
                <c:pt idx="863" formatCode="_-* #,##0.00_-;\-* #,##0.00_-;_-* &quot;-&quot;??_-;_-@_-">
                  <c:v>16.649999999999999</c:v>
                </c:pt>
                <c:pt idx="864" formatCode="_-* #,##0.00_-;\-* #,##0.00_-;_-* &quot;-&quot;??_-;_-@_-">
                  <c:v>16.66</c:v>
                </c:pt>
                <c:pt idx="865" formatCode="_-* #,##0.00_-;\-* #,##0.00_-;_-* &quot;-&quot;??_-;_-@_-">
                  <c:v>16.61</c:v>
                </c:pt>
                <c:pt idx="866" formatCode="_-* #,##0.00_-;\-* #,##0.00_-;_-* &quot;-&quot;??_-;_-@_-">
                  <c:v>16.55</c:v>
                </c:pt>
                <c:pt idx="867" formatCode="_-* #,##0.00_-;\-* #,##0.00_-;_-* &quot;-&quot;??_-;_-@_-">
                  <c:v>16.559999999999999</c:v>
                </c:pt>
                <c:pt idx="868" formatCode="_-* #,##0.00_-;\-* #,##0.00_-;_-* &quot;-&quot;??_-;_-@_-">
                  <c:v>16.392055555555554</c:v>
                </c:pt>
                <c:pt idx="869" formatCode="_-* #,##0.00_-;\-* #,##0.00_-;_-* &quot;-&quot;??_-;_-@_-">
                  <c:v>16.370111111111111</c:v>
                </c:pt>
                <c:pt idx="870" formatCode="_-* #,##0.00_-;\-* #,##0.00_-;_-* &quot;-&quot;??_-;_-@_-">
                  <c:v>16.381574074074074</c:v>
                </c:pt>
                <c:pt idx="871" formatCode="_-* #,##0.00_-;\-* #,##0.00_-;_-* &quot;-&quot;??_-;_-@_-">
                  <c:v>16.41</c:v>
                </c:pt>
                <c:pt idx="872" formatCode="_-* #,##0.00_-;\-* #,##0.00_-;_-* &quot;-&quot;??_-;_-@_-">
                  <c:v>16.45</c:v>
                </c:pt>
                <c:pt idx="873" formatCode="_-* #,##0.00_-;\-* #,##0.00_-;_-* &quot;-&quot;??_-;_-@_-">
                  <c:v>16.499303703703703</c:v>
                </c:pt>
                <c:pt idx="874" formatCode="_-* #,##0.00_-;\-* #,##0.00_-;_-* &quot;-&quot;??_-;_-@_-">
                  <c:v>16.517666666666667</c:v>
                </c:pt>
                <c:pt idx="875" formatCode="_-* #,##0.00_-;\-* #,##0.00_-;_-* &quot;-&quot;??_-;_-@_-">
                  <c:v>16.53225185185185</c:v>
                </c:pt>
                <c:pt idx="876" formatCode="_-* #,##0.00_-;\-* #,##0.00_-;_-* &quot;-&quot;??_-;_-@_-">
                  <c:v>16.531562962962962</c:v>
                </c:pt>
                <c:pt idx="877" formatCode="_-* #,##0.00_-;\-* #,##0.00_-;_-* &quot;-&quot;??_-;_-@_-">
                  <c:v>16.506614814814817</c:v>
                </c:pt>
                <c:pt idx="878" formatCode="_-* #,##0.00_-;\-* #,##0.00_-;_-* &quot;-&quot;??_-;_-@_-">
                  <c:v>16.46</c:v>
                </c:pt>
                <c:pt idx="879" formatCode="_-* #,##0.00_-;\-* #,##0.00_-;_-* &quot;-&quot;??_-;_-@_-">
                  <c:v>16.481888888888889</c:v>
                </c:pt>
                <c:pt idx="880" formatCode="_-* #,##0.00_-;\-* #,##0.00_-;_-* &quot;-&quot;??_-;_-@_-">
                  <c:v>16.505703703703702</c:v>
                </c:pt>
                <c:pt idx="881" formatCode="_-* #,##0.00_-;\-* #,##0.00_-;_-* &quot;-&quot;??_-;_-@_-">
                  <c:v>16.499518518518521</c:v>
                </c:pt>
                <c:pt idx="882" formatCode="_-* #,##0.00_-;\-* #,##0.00_-;_-* &quot;-&quot;??_-;_-@_-">
                  <c:v>16.468</c:v>
                </c:pt>
                <c:pt idx="883" formatCode="_-* #,##0.00_-;\-* #,##0.00_-;_-* &quot;-&quot;??_-;_-@_-">
                  <c:v>16.461111111111109</c:v>
                </c:pt>
                <c:pt idx="884" formatCode="_-* #,##0.00_-;\-* #,##0.00_-;_-* &quot;-&quot;??_-;_-@_-">
                  <c:v>16.510000000000002</c:v>
                </c:pt>
                <c:pt idx="885" formatCode="_-* #,##0.00_-;\-* #,##0.00_-;_-* &quot;-&quot;??_-;_-@_-">
                  <c:v>16.510000000000002</c:v>
                </c:pt>
                <c:pt idx="886" formatCode="_-* #,##0.00_-;\-* #,##0.00_-;_-* &quot;-&quot;??_-;_-@_-">
                  <c:v>16.523333333333333</c:v>
                </c:pt>
                <c:pt idx="887" formatCode="_-* #,##0.00_-;\-* #,##0.00_-;_-* &quot;-&quot;??_-;_-@_-">
                  <c:v>16.548666666666669</c:v>
                </c:pt>
                <c:pt idx="888" formatCode="_-* #,##0.00_-;\-* #,##0.00_-;_-* &quot;-&quot;??_-;_-@_-">
                  <c:v>16.571703703703704</c:v>
                </c:pt>
                <c:pt idx="889" formatCode="_-* #,##0.00_-;\-* #,##0.00_-;_-* &quot;-&quot;??_-;_-@_-">
                  <c:v>16.59</c:v>
                </c:pt>
                <c:pt idx="890" formatCode="_-* #,##0.00_-;\-* #,##0.00_-;_-* &quot;-&quot;??_-;_-@_-">
                  <c:v>16.62</c:v>
                </c:pt>
                <c:pt idx="891" formatCode="_-* #,##0.00_-;\-* #,##0.00_-;_-* &quot;-&quot;??_-;_-@_-">
                  <c:v>16.634</c:v>
                </c:pt>
                <c:pt idx="892" formatCode="_-* #,##0.00_-;\-* #,##0.00_-;_-* &quot;-&quot;??_-;_-@_-">
                  <c:v>16.47</c:v>
                </c:pt>
                <c:pt idx="893" formatCode="_-* #,##0.00_-;\-* #,##0.00_-;_-* &quot;-&quot;??_-;_-@_-">
                  <c:v>16.466000000000001</c:v>
                </c:pt>
                <c:pt idx="894" formatCode="_-* #,##0.00_-;\-* #,##0.00_-;_-* &quot;-&quot;??_-;_-@_-">
                  <c:v>16.41</c:v>
                </c:pt>
                <c:pt idx="895" formatCode="_-* #,##0.00_-;\-* #,##0.00_-;_-* &quot;-&quot;??_-;_-@_-">
                  <c:v>16.399999999999999</c:v>
                </c:pt>
                <c:pt idx="896" formatCode="_-* #,##0.00_-;\-* #,##0.00_-;_-* &quot;-&quot;??_-;_-@_-">
                  <c:v>16.43</c:v>
                </c:pt>
                <c:pt idx="897" formatCode="_-* #,##0.00_-;\-* #,##0.00_-;_-* &quot;-&quot;??_-;_-@_-">
                  <c:v>16.38</c:v>
                </c:pt>
                <c:pt idx="898" formatCode="_-* #,##0.00_-;\-* #,##0.00_-;_-* &quot;-&quot;??_-;_-@_-">
                  <c:v>16.32</c:v>
                </c:pt>
                <c:pt idx="899" formatCode="_-* #,##0.00_-;\-* #,##0.00_-;_-* &quot;-&quot;??_-;_-@_-">
                  <c:v>16.260000000000002</c:v>
                </c:pt>
                <c:pt idx="900" formatCode="_-* #,##0.00_-;\-* #,##0.00_-;_-* &quot;-&quot;??_-;_-@_-">
                  <c:v>16.239999999999998</c:v>
                </c:pt>
                <c:pt idx="901" formatCode="_-* #,##0.00_-;\-* #,##0.00_-;_-* &quot;-&quot;??_-;_-@_-">
                  <c:v>16.190000000000001</c:v>
                </c:pt>
                <c:pt idx="902" formatCode="_-* #,##0.00_-;\-* #,##0.00_-;_-* &quot;-&quot;??_-;_-@_-">
                  <c:v>16.13</c:v>
                </c:pt>
                <c:pt idx="903" formatCode="_-* #,##0.00_-;\-* #,##0.00_-;_-* &quot;-&quot;??_-;_-@_-">
                  <c:v>16.12</c:v>
                </c:pt>
                <c:pt idx="904" formatCode="_-* #,##0.00_-;\-* #,##0.00_-;_-* &quot;-&quot;??_-;_-@_-">
                  <c:v>16.12</c:v>
                </c:pt>
                <c:pt idx="905" formatCode="_-* #,##0.00_-;\-* #,##0.00_-;_-* &quot;-&quot;??_-;_-@_-">
                  <c:v>16.13</c:v>
                </c:pt>
                <c:pt idx="906" formatCode="_-* #,##0.00_-;\-* #,##0.00_-;_-* &quot;-&quot;??_-;_-@_-">
                  <c:v>16.16</c:v>
                </c:pt>
                <c:pt idx="907" formatCode="_-* #,##0.00_-;\-* #,##0.00_-;_-* &quot;-&quot;??_-;_-@_-">
                  <c:v>16.16</c:v>
                </c:pt>
                <c:pt idx="908" formatCode="_-* #,##0.00_-;\-* #,##0.00_-;_-* &quot;-&quot;??_-;_-@_-">
                  <c:v>16.2</c:v>
                </c:pt>
                <c:pt idx="909" formatCode="_-* #,##0.00_-;\-* #,##0.00_-;_-* &quot;-&quot;??_-;_-@_-">
                  <c:v>16.18</c:v>
                </c:pt>
                <c:pt idx="910" formatCode="_-* #,##0.00_-;\-* #,##0.00_-;_-* &quot;-&quot;??_-;_-@_-">
                  <c:v>16.170000000000002</c:v>
                </c:pt>
                <c:pt idx="911" formatCode="_-* #,##0.00_-;\-* #,##0.00_-;_-* &quot;-&quot;??_-;_-@_-">
                  <c:v>16.2</c:v>
                </c:pt>
                <c:pt idx="912" formatCode="_-* #,##0.00_-;\-* #,##0.00_-;_-* &quot;-&quot;??_-;_-@_-">
                  <c:v>16.18</c:v>
                </c:pt>
                <c:pt idx="913" formatCode="_-* #,##0.00_-;\-* #,##0.00_-;_-* &quot;-&quot;??_-;_-@_-">
                  <c:v>16.149999999999999</c:v>
                </c:pt>
                <c:pt idx="914" formatCode="_-* #,##0.00_-;\-* #,##0.00_-;_-* &quot;-&quot;??_-;_-@_-">
                  <c:v>16.130814814814816</c:v>
                </c:pt>
                <c:pt idx="915" formatCode="_-* #,##0.00_-;\-* #,##0.00_-;_-* &quot;-&quot;??_-;_-@_-">
                  <c:v>16.122444444444447</c:v>
                </c:pt>
                <c:pt idx="916" formatCode="_-* #,##0.00_-;\-* #,##0.00_-;_-* &quot;-&quot;??_-;_-@_-">
                  <c:v>16.108222222222221</c:v>
                </c:pt>
                <c:pt idx="917" formatCode="_-* #,##0.00_-;\-* #,##0.00_-;_-* &quot;-&quot;??_-;_-@_-">
                  <c:v>16.108666666666664</c:v>
                </c:pt>
                <c:pt idx="918" formatCode="_-* #,##0.00_-;\-* #,##0.00_-;_-* &quot;-&quot;??_-;_-@_-">
                  <c:v>16.096444444444444</c:v>
                </c:pt>
                <c:pt idx="919" formatCode="_-* #,##0.00_-;\-* #,##0.00_-;_-* &quot;-&quot;??_-;_-@_-">
                  <c:v>16.12</c:v>
                </c:pt>
                <c:pt idx="920" formatCode="_-* #,##0.00_-;\-* #,##0.00_-;_-* &quot;-&quot;??_-;_-@_-">
                  <c:v>16.11</c:v>
                </c:pt>
                <c:pt idx="921" formatCode="_-* #,##0.00_-;\-* #,##0.00_-;_-* &quot;-&quot;??_-;_-@_-">
                  <c:v>16.11</c:v>
                </c:pt>
                <c:pt idx="922" formatCode="_-* #,##0.00_-;\-* #,##0.00_-;_-* &quot;-&quot;??_-;_-@_-">
                  <c:v>16.12</c:v>
                </c:pt>
                <c:pt idx="923" formatCode="_-* #,##0.00_-;\-* #,##0.00_-;_-* &quot;-&quot;??_-;_-@_-">
                  <c:v>16.13</c:v>
                </c:pt>
                <c:pt idx="924" formatCode="_-* #,##0.00_-;\-* #,##0.00_-;_-* &quot;-&quot;??_-;_-@_-">
                  <c:v>16.149999999999999</c:v>
                </c:pt>
                <c:pt idx="925" formatCode="_-* #,##0.00_-;\-* #,##0.00_-;_-* &quot;-&quot;??_-;_-@_-">
                  <c:v>16.170000000000002</c:v>
                </c:pt>
                <c:pt idx="926" formatCode="_-* #,##0.00_-;\-* #,##0.00_-;_-* &quot;-&quot;??_-;_-@_-">
                  <c:v>16.149999999999999</c:v>
                </c:pt>
                <c:pt idx="927" formatCode="_-* #,##0.00_-;\-* #,##0.00_-;_-* &quot;-&quot;??_-;_-@_-">
                  <c:v>16.149999999999999</c:v>
                </c:pt>
                <c:pt idx="928" formatCode="_-* #,##0.00_-;\-* #,##0.00_-;_-* &quot;-&quot;??_-;_-@_-">
                  <c:v>16.14</c:v>
                </c:pt>
                <c:pt idx="929" formatCode="_-* #,##0.00_-;\-* #,##0.00_-;_-* &quot;-&quot;??_-;_-@_-">
                  <c:v>16.02</c:v>
                </c:pt>
                <c:pt idx="930" formatCode="_-* #,##0.00_-;\-* #,##0.00_-;_-* &quot;-&quot;??_-;_-@_-">
                  <c:v>16.05</c:v>
                </c:pt>
                <c:pt idx="931" formatCode="_-* #,##0.00_-;\-* #,##0.00_-;_-* &quot;-&quot;??_-;_-@_-">
                  <c:v>16.05</c:v>
                </c:pt>
                <c:pt idx="932" formatCode="_-* #,##0.00_-;\-* #,##0.00_-;_-* &quot;-&quot;??_-;_-@_-">
                  <c:v>16.059999999999999</c:v>
                </c:pt>
                <c:pt idx="933" formatCode="_-* #,##0.00_-;\-* #,##0.00_-;_-* &quot;-&quot;??_-;_-@_-">
                  <c:v>16.09</c:v>
                </c:pt>
                <c:pt idx="934" formatCode="_-* #,##0.00_-;\-* #,##0.00_-;_-* &quot;-&quot;??_-;_-@_-">
                  <c:v>16.09</c:v>
                </c:pt>
                <c:pt idx="935" formatCode="_-* #,##0.00_-;\-* #,##0.00_-;_-* &quot;-&quot;??_-;_-@_-">
                  <c:v>16.09</c:v>
                </c:pt>
                <c:pt idx="936" formatCode="_-* #,##0.00_-;\-* #,##0.00_-;_-* &quot;-&quot;??_-;_-@_-">
                  <c:v>16.09</c:v>
                </c:pt>
                <c:pt idx="937" formatCode="_-* #,##0.00_-;\-* #,##0.00_-;_-* &quot;-&quot;??_-;_-@_-">
                  <c:v>16.079999999999998</c:v>
                </c:pt>
                <c:pt idx="938" formatCode="_-* #,##0.00_-;\-* #,##0.00_-;_-* &quot;-&quot;??_-;_-@_-">
                  <c:v>16.079999999999998</c:v>
                </c:pt>
                <c:pt idx="939" formatCode="_-* #,##0.00_-;\-* #,##0.00_-;_-* &quot;-&quot;??_-;_-@_-">
                  <c:v>16.079999999999998</c:v>
                </c:pt>
                <c:pt idx="940" formatCode="_-* #,##0.00_-;\-* #,##0.00_-;_-* &quot;-&quot;??_-;_-@_-">
                  <c:v>16.100000000000001</c:v>
                </c:pt>
                <c:pt idx="941" formatCode="_-* #,##0.00_-;\-* #,##0.00_-;_-* &quot;-&quot;??_-;_-@_-">
                  <c:v>16.079999999999998</c:v>
                </c:pt>
                <c:pt idx="942" formatCode="_-* #,##0.00_-;\-* #,##0.00_-;_-* &quot;-&quot;??_-;_-@_-">
                  <c:v>16.059999999999999</c:v>
                </c:pt>
                <c:pt idx="943" formatCode="_-* #,##0.00_-;\-* #,##0.00_-;_-* &quot;-&quot;??_-;_-@_-">
                  <c:v>16.05</c:v>
                </c:pt>
                <c:pt idx="944" formatCode="_-* #,##0.00_-;\-* #,##0.00_-;_-* &quot;-&quot;??_-;_-@_-">
                  <c:v>15.9</c:v>
                </c:pt>
                <c:pt idx="945" formatCode="_-* #,##0.00_-;\-* #,##0.00_-;_-* &quot;-&quot;??_-;_-@_-">
                  <c:v>15.73</c:v>
                </c:pt>
                <c:pt idx="946" formatCode="_-* #,##0.00_-;\-* #,##0.00_-;_-* &quot;-&quot;??_-;_-@_-">
                  <c:v>15.57</c:v>
                </c:pt>
                <c:pt idx="947" formatCode="_-* #,##0.00_-;\-* #,##0.00_-;_-* &quot;-&quot;??_-;_-@_-">
                  <c:v>15.47</c:v>
                </c:pt>
                <c:pt idx="948" formatCode="_-* #,##0.00_-;\-* #,##0.00_-;_-* &quot;-&quot;??_-;_-@_-">
                  <c:v>15.36</c:v>
                </c:pt>
                <c:pt idx="949" formatCode="_-* #,##0.00_-;\-* #,##0.00_-;_-* &quot;-&quot;??_-;_-@_-">
                  <c:v>15.36</c:v>
                </c:pt>
                <c:pt idx="950" formatCode="_-* #,##0.00_-;\-* #,##0.00_-;_-* &quot;-&quot;??_-;_-@_-">
                  <c:v>15.36</c:v>
                </c:pt>
                <c:pt idx="951" formatCode="_-* #,##0.00_-;\-* #,##0.00_-;_-* &quot;-&quot;??_-;_-@_-">
                  <c:v>15.36</c:v>
                </c:pt>
                <c:pt idx="952" formatCode="_-* #,##0.00_-;\-* #,##0.00_-;_-* &quot;-&quot;??_-;_-@_-">
                  <c:v>15.25</c:v>
                </c:pt>
                <c:pt idx="953" formatCode="_-* #,##0.00_-;\-* #,##0.00_-;_-* &quot;-&quot;??_-;_-@_-">
                  <c:v>15.28</c:v>
                </c:pt>
                <c:pt idx="954" formatCode="_-* #,##0.00_-;\-* #,##0.00_-;_-* &quot;-&quot;??_-;_-@_-">
                  <c:v>15.26</c:v>
                </c:pt>
                <c:pt idx="955" formatCode="_-* #,##0.00_-;\-* #,##0.00_-;_-* &quot;-&quot;??_-;_-@_-">
                  <c:v>15.35</c:v>
                </c:pt>
                <c:pt idx="956" formatCode="_-* #,##0.00_-;\-* #,##0.00_-;_-* &quot;-&quot;??_-;_-@_-">
                  <c:v>15.42</c:v>
                </c:pt>
                <c:pt idx="957" formatCode="_-* #,##0.00_-;\-* #,##0.00_-;_-* &quot;-&quot;??_-;_-@_-">
                  <c:v>15.44</c:v>
                </c:pt>
                <c:pt idx="958" formatCode="_-* #,##0.00_-;\-* #,##0.00_-;_-* &quot;-&quot;??_-;_-@_-">
                  <c:v>15.45</c:v>
                </c:pt>
                <c:pt idx="959" formatCode="_-* #,##0.00_-;\-* #,##0.00_-;_-* &quot;-&quot;??_-;_-@_-">
                  <c:v>15.47</c:v>
                </c:pt>
                <c:pt idx="960" formatCode="_-* #,##0.00_-;\-* #,##0.00_-;_-* &quot;-&quot;??_-;_-@_-">
                  <c:v>15.48</c:v>
                </c:pt>
                <c:pt idx="961" formatCode="_-* #,##0.00_-;\-* #,##0.00_-;_-* &quot;-&quot;??_-;_-@_-">
                  <c:v>15.49</c:v>
                </c:pt>
                <c:pt idx="962" formatCode="_-* #,##0.00_-;\-* #,##0.00_-;_-* &quot;-&quot;??_-;_-@_-">
                  <c:v>15.51</c:v>
                </c:pt>
                <c:pt idx="963" formatCode="_-* #,##0.00_-;\-* #,##0.00_-;_-* &quot;-&quot;??_-;_-@_-">
                  <c:v>15.52</c:v>
                </c:pt>
                <c:pt idx="964" formatCode="_-* #,##0.00_-;\-* #,##0.00_-;_-* &quot;-&quot;??_-;_-@_-">
                  <c:v>15.54</c:v>
                </c:pt>
                <c:pt idx="965" formatCode="_-* #,##0.00_-;\-* #,##0.00_-;_-* &quot;-&quot;??_-;_-@_-">
                  <c:v>15.54</c:v>
                </c:pt>
                <c:pt idx="966" formatCode="_-* #,##0.00_-;\-* #,##0.00_-;_-* &quot;-&quot;??_-;_-@_-">
                  <c:v>15.52</c:v>
                </c:pt>
                <c:pt idx="967" formatCode="_-* #,##0.00_-;\-* #,##0.00_-;_-* &quot;-&quot;??_-;_-@_-">
                  <c:v>15.54</c:v>
                </c:pt>
                <c:pt idx="968" formatCode="_-* #,##0.00_-;\-* #,##0.00_-;_-* &quot;-&quot;??_-;_-@_-">
                  <c:v>15.42</c:v>
                </c:pt>
                <c:pt idx="969" formatCode="_-* #,##0.00_-;\-* #,##0.00_-;_-* &quot;-&quot;??_-;_-@_-">
                  <c:v>15.43</c:v>
                </c:pt>
                <c:pt idx="970" formatCode="_-* #,##0.00_-;\-* #,##0.00_-;_-* &quot;-&quot;??_-;_-@_-">
                  <c:v>15.41</c:v>
                </c:pt>
                <c:pt idx="971" formatCode="_-* #,##0.00_-;\-* #,##0.00_-;_-* &quot;-&quot;??_-;_-@_-">
                  <c:v>15.44</c:v>
                </c:pt>
                <c:pt idx="972" formatCode="_-* #,##0.00_-;\-* #,##0.00_-;_-* &quot;-&quot;??_-;_-@_-">
                  <c:v>15.5</c:v>
                </c:pt>
                <c:pt idx="973" formatCode="_-* #,##0.00_-;\-* #,##0.00_-;_-* &quot;-&quot;??_-;_-@_-">
                  <c:v>15.52</c:v>
                </c:pt>
                <c:pt idx="974" formatCode="_-* #,##0.00_-;\-* #,##0.00_-;_-* &quot;-&quot;??_-;_-@_-">
                  <c:v>15.36</c:v>
                </c:pt>
                <c:pt idx="975" formatCode="_-* #,##0.00_-;\-* #,##0.00_-;_-* &quot;-&quot;??_-;_-@_-">
                  <c:v>15.17</c:v>
                </c:pt>
                <c:pt idx="976" formatCode="_-* #,##0.00_-;\-* #,##0.00_-;_-* &quot;-&quot;??_-;_-@_-">
                  <c:v>15.05</c:v>
                </c:pt>
                <c:pt idx="977" formatCode="_-* #,##0.00_-;\-* #,##0.00_-;_-* &quot;-&quot;??_-;_-@_-">
                  <c:v>14.73</c:v>
                </c:pt>
                <c:pt idx="978" formatCode="_-* #,##0.00_-;\-* #,##0.00_-;_-* &quot;-&quot;??_-;_-@_-">
                  <c:v>14.43</c:v>
                </c:pt>
                <c:pt idx="979" formatCode="_-* #,##0.00_-;\-* #,##0.00_-;_-* &quot;-&quot;??_-;_-@_-">
                  <c:v>14.18</c:v>
                </c:pt>
                <c:pt idx="980" formatCode="_-* #,##0.00_-;\-* #,##0.00_-;_-* &quot;-&quot;??_-;_-@_-">
                  <c:v>13.96</c:v>
                </c:pt>
                <c:pt idx="981" formatCode="_-* #,##0.00_-;\-* #,##0.00_-;_-* &quot;-&quot;??_-;_-@_-">
                  <c:v>13.84</c:v>
                </c:pt>
                <c:pt idx="982" formatCode="_-* #,##0.00_-;\-* #,##0.00_-;_-* &quot;-&quot;??_-;_-@_-">
                  <c:v>13.72</c:v>
                </c:pt>
                <c:pt idx="983" formatCode="_-* #,##0.00_-;\-* #,##0.00_-;_-* &quot;-&quot;??_-;_-@_-">
                  <c:v>13.58</c:v>
                </c:pt>
                <c:pt idx="984" formatCode="_-* #,##0.00_-;\-* #,##0.00_-;_-* &quot;-&quot;??_-;_-@_-">
                  <c:v>13.5</c:v>
                </c:pt>
                <c:pt idx="985" formatCode="_-* #,##0.00_-;\-* #,##0.00_-;_-* &quot;-&quot;??_-;_-@_-">
                  <c:v>13.45</c:v>
                </c:pt>
                <c:pt idx="986" formatCode="_-* #,##0.00_-;\-* #,##0.00_-;_-* &quot;-&quot;??_-;_-@_-">
                  <c:v>13.29</c:v>
                </c:pt>
                <c:pt idx="987" formatCode="_-* #,##0.00_-;\-* #,##0.00_-;_-* &quot;-&quot;??_-;_-@_-">
                  <c:v>13.2</c:v>
                </c:pt>
                <c:pt idx="988" formatCode="_-* #,##0.00_-;\-* #,##0.00_-;_-* &quot;-&quot;??_-;_-@_-">
                  <c:v>13.07</c:v>
                </c:pt>
                <c:pt idx="989" formatCode="_-* #,##0.00_-;\-* #,##0.00_-;_-* &quot;-&quot;??_-;_-@_-">
                  <c:v>13.04</c:v>
                </c:pt>
                <c:pt idx="990" formatCode="_-* #,##0.00_-;\-* #,##0.00_-;_-* &quot;-&quot;??_-;_-@_-">
                  <c:v>13</c:v>
                </c:pt>
                <c:pt idx="991" formatCode="_-* #,##0.00_-;\-* #,##0.00_-;_-* &quot;-&quot;??_-;_-@_-">
                  <c:v>13</c:v>
                </c:pt>
                <c:pt idx="992" formatCode="_-* #,##0.00_-;\-* #,##0.00_-;_-* &quot;-&quot;??_-;_-@_-">
                  <c:v>12.993555555555556</c:v>
                </c:pt>
                <c:pt idx="993" formatCode="_-* #,##0.00_-;\-* #,##0.00_-;_-* &quot;-&quot;??_-;_-@_-">
                  <c:v>12.992047619047622</c:v>
                </c:pt>
                <c:pt idx="994" formatCode="_-* #,##0.00_-;\-* #,##0.00_-;_-* &quot;-&quot;??_-;_-@_-">
                  <c:v>12.99736507936508</c:v>
                </c:pt>
                <c:pt idx="995" formatCode="_-* #,##0.00_-;\-* #,##0.00_-;_-* &quot;-&quot;??_-;_-@_-">
                  <c:v>13.017761904761905</c:v>
                </c:pt>
                <c:pt idx="996" formatCode="_-* #,##0.00_-;\-* #,##0.00_-;_-* &quot;-&quot;??_-;_-@_-">
                  <c:v>13.04384126984127</c:v>
                </c:pt>
                <c:pt idx="997" formatCode="_-* #,##0.00_-;\-* #,##0.00_-;_-* &quot;-&quot;??_-;_-@_-">
                  <c:v>13.053957671957672</c:v>
                </c:pt>
                <c:pt idx="998" formatCode="_-* #,##0.00_-;\-* #,##0.00_-;_-* &quot;-&quot;??_-;_-@_-">
                  <c:v>13.143629629629629</c:v>
                </c:pt>
                <c:pt idx="999" formatCode="_-* #,##0.00_-;\-* #,##0.00_-;_-* &quot;-&quot;??_-;_-@_-">
                  <c:v>13.301222222222222</c:v>
                </c:pt>
                <c:pt idx="1000" formatCode="_-* #,##0.00_-;\-* #,##0.00_-;_-* &quot;-&quot;??_-;_-@_-">
                  <c:v>13.41</c:v>
                </c:pt>
                <c:pt idx="1001" formatCode="_-* #,##0.00_-;\-* #,##0.00_-;_-* &quot;-&quot;??_-;_-@_-">
                  <c:v>13.5</c:v>
                </c:pt>
                <c:pt idx="1002" formatCode="_-* #,##0.00_-;\-* #,##0.00_-;_-* &quot;-&quot;??_-;_-@_-">
                  <c:v>13.57</c:v>
                </c:pt>
                <c:pt idx="1003" formatCode="_-* #,##0.00_-;\-* #,##0.00_-;_-* &quot;-&quot;??_-;_-@_-">
                  <c:v>13.62</c:v>
                </c:pt>
                <c:pt idx="1004" formatCode="_-* #,##0.00_-;\-* #,##0.00_-;_-* &quot;-&quot;??_-;_-@_-">
                  <c:v>13.65</c:v>
                </c:pt>
                <c:pt idx="1005" formatCode="_-* #,##0.00_-;\-* #,##0.00_-;_-* &quot;-&quot;??_-;_-@_-">
                  <c:v>13.68</c:v>
                </c:pt>
                <c:pt idx="1006" formatCode="_-* #,##0.00_-;\-* #,##0.00_-;_-* &quot;-&quot;??_-;_-@_-">
                  <c:v>13.68</c:v>
                </c:pt>
                <c:pt idx="1007" formatCode="_-* #,##0.00_-;\-* #,##0.00_-;_-* &quot;-&quot;??_-;_-@_-">
                  <c:v>13.69</c:v>
                </c:pt>
                <c:pt idx="1008" formatCode="_-* #,##0.00_-;\-* #,##0.00_-;_-* &quot;-&quot;??_-;_-@_-">
                  <c:v>13.7</c:v>
                </c:pt>
                <c:pt idx="1009" formatCode="_-* #,##0.00_-;\-* #,##0.00_-;_-* &quot;-&quot;??_-;_-@_-">
                  <c:v>13.7</c:v>
                </c:pt>
                <c:pt idx="1010" formatCode="_-* #,##0.00_-;\-* #,##0.00_-;_-* &quot;-&quot;??_-;_-@_-">
                  <c:v>13.75</c:v>
                </c:pt>
                <c:pt idx="1011" formatCode="_-* #,##0.00_-;\-* #,##0.00_-;_-* &quot;-&quot;??_-;_-@_-">
                  <c:v>13.8</c:v>
                </c:pt>
                <c:pt idx="1012" formatCode="_-* #,##0.00_-;\-* #,##0.00_-;_-* &quot;-&quot;??_-;_-@_-">
                  <c:v>13.83</c:v>
                </c:pt>
                <c:pt idx="1013" formatCode="_-* #,##0.00_-;\-* #,##0.00_-;_-* &quot;-&quot;??_-;_-@_-">
                  <c:v>13.87</c:v>
                </c:pt>
                <c:pt idx="1014" formatCode="_-* #,##0.00_-;\-* #,##0.00_-;_-* &quot;-&quot;??_-;_-@_-">
                  <c:v>13.9</c:v>
                </c:pt>
                <c:pt idx="1015" formatCode="_-* #,##0.00_-;\-* #,##0.00_-;_-* &quot;-&quot;??_-;_-@_-">
                  <c:v>13.9</c:v>
                </c:pt>
                <c:pt idx="1016" formatCode="_-* #,##0.00_-;\-* #,##0.00_-;_-* &quot;-&quot;??_-;_-@_-">
                  <c:v>13.9</c:v>
                </c:pt>
                <c:pt idx="1017" formatCode="_-* #,##0.00_-;\-* #,##0.00_-;_-* &quot;-&quot;??_-;_-@_-">
                  <c:v>13.94</c:v>
                </c:pt>
                <c:pt idx="1018" formatCode="_-* #,##0.00_-;\-* #,##0.00_-;_-* &quot;-&quot;??_-;_-@_-">
                  <c:v>14.03</c:v>
                </c:pt>
                <c:pt idx="1019" formatCode="_-* #,##0.00_-;\-* #,##0.00_-;_-* &quot;-&quot;??_-;_-@_-">
                  <c:v>14.15</c:v>
                </c:pt>
                <c:pt idx="1020" formatCode="_-* #,##0.00_-;\-* #,##0.00_-;_-* &quot;-&quot;??_-;_-@_-">
                  <c:v>14.25</c:v>
                </c:pt>
                <c:pt idx="1021" formatCode="_-* #,##0.00_-;\-* #,##0.00_-;_-* &quot;-&quot;??_-;_-@_-">
                  <c:v>14.29</c:v>
                </c:pt>
                <c:pt idx="1022" formatCode="_-* #,##0.00_-;\-* #,##0.00_-;_-* &quot;-&quot;??_-;_-@_-">
                  <c:v>14.27</c:v>
                </c:pt>
                <c:pt idx="1023" formatCode="_-* #,##0.00_-;\-* #,##0.00_-;_-* &quot;-&quot;??_-;_-@_-">
                  <c:v>14.22</c:v>
                </c:pt>
                <c:pt idx="1024" formatCode="_-* #,##0.00_-;\-* #,##0.00_-;_-* &quot;-&quot;??_-;_-@_-">
                  <c:v>14.15</c:v>
                </c:pt>
                <c:pt idx="1025" formatCode="_-* #,##0.00_-;\-* #,##0.00_-;_-* &quot;-&quot;??_-;_-@_-">
                  <c:v>14.09</c:v>
                </c:pt>
                <c:pt idx="1026" formatCode="_-* #,##0.00_-;\-* #,##0.00_-;_-* &quot;-&quot;??_-;_-@_-">
                  <c:v>14.05</c:v>
                </c:pt>
                <c:pt idx="1027" formatCode="_-* #,##0.00_-;\-* #,##0.00_-;_-* &quot;-&quot;??_-;_-@_-">
                  <c:v>14.02</c:v>
                </c:pt>
                <c:pt idx="1028" formatCode="_-* #,##0.00_-;\-* #,##0.00_-;_-* &quot;-&quot;??_-;_-@_-">
                  <c:v>14.007312169312168</c:v>
                </c:pt>
                <c:pt idx="1029" formatCode="_-* #,##0.00_-;\-* #,##0.00_-;_-* &quot;-&quot;??_-;_-@_-">
                  <c:v>14.002137566137566</c:v>
                </c:pt>
                <c:pt idx="1030" formatCode="_-* #,##0.00_-;\-* #,##0.00_-;_-* &quot;-&quot;??_-;_-@_-">
                  <c:v>13.744</c:v>
                </c:pt>
                <c:pt idx="1031" formatCode="_-* #,##0.00_-;\-* #,##0.00_-;_-* &quot;-&quot;??_-;_-@_-">
                  <c:v>13.45</c:v>
                </c:pt>
                <c:pt idx="1032" formatCode="_-* #,##0.00_-;\-* #,##0.00_-;_-* &quot;-&quot;??_-;_-@_-">
                  <c:v>13.37</c:v>
                </c:pt>
                <c:pt idx="1033" formatCode="_-* #,##0.00_-;\-* #,##0.00_-;_-* &quot;-&quot;??_-;_-@_-">
                  <c:v>13.11</c:v>
                </c:pt>
                <c:pt idx="1034" formatCode="_-* #,##0.00_-;\-* #,##0.00_-;_-* &quot;-&quot;??_-;_-@_-">
                  <c:v>12.93</c:v>
                </c:pt>
                <c:pt idx="1035" formatCode="_-* #,##0.00_-;\-* #,##0.00_-;_-* &quot;-&quot;??_-;_-@_-">
                  <c:v>12.79</c:v>
                </c:pt>
                <c:pt idx="1036" formatCode="_-* #,##0.00_-;\-* #,##0.00_-;_-* &quot;-&quot;??_-;_-@_-">
                  <c:v>12.73</c:v>
                </c:pt>
                <c:pt idx="1037" formatCode="_-* #,##0.00_-;\-* #,##0.00_-;_-* &quot;-&quot;??_-;_-@_-">
                  <c:v>12.46</c:v>
                </c:pt>
                <c:pt idx="1038" formatCode="_-* #,##0.00_-;\-* #,##0.00_-;_-* &quot;-&quot;??_-;_-@_-">
                  <c:v>12.22</c:v>
                </c:pt>
                <c:pt idx="1039" formatCode="_-* #,##0.00_-;\-* #,##0.00_-;_-* &quot;-&quot;??_-;_-@_-">
                  <c:v>12</c:v>
                </c:pt>
                <c:pt idx="1040" formatCode="_-* #,##0.00_-;\-* #,##0.00_-;_-* &quot;-&quot;??_-;_-@_-">
                  <c:v>11.73</c:v>
                </c:pt>
                <c:pt idx="1041" formatCode="_-* #,##0.00_-;\-* #,##0.00_-;_-* &quot;-&quot;??_-;_-@_-">
                  <c:v>11.45</c:v>
                </c:pt>
                <c:pt idx="1042" formatCode="_-* #,##0.00_-;\-* #,##0.00_-;_-* &quot;-&quot;??_-;_-@_-">
                  <c:v>11.25</c:v>
                </c:pt>
                <c:pt idx="1043" formatCode="_-* #,##0.00_-;\-* #,##0.00_-;_-* &quot;-&quot;??_-;_-@_-">
                  <c:v>11.21</c:v>
                </c:pt>
                <c:pt idx="1044" formatCode="_-* #,##0.00_-;\-* #,##0.00_-;_-* &quot;-&quot;??_-;_-@_-">
                  <c:v>11.32</c:v>
                </c:pt>
                <c:pt idx="1045" formatCode="_-* #,##0.00_-;\-* #,##0.00_-;_-* &quot;-&quot;??_-;_-@_-">
                  <c:v>11.52</c:v>
                </c:pt>
                <c:pt idx="1046" formatCode="_-* #,##0.00_-;\-* #,##0.00_-;_-* &quot;-&quot;??_-;_-@_-">
                  <c:v>11.97</c:v>
                </c:pt>
                <c:pt idx="1047" formatCode="_-* #,##0.00_-;\-* #,##0.00_-;_-* &quot;-&quot;??_-;_-@_-">
                  <c:v>11.93</c:v>
                </c:pt>
                <c:pt idx="1048" formatCode="_-* #,##0.00_-;\-* #,##0.00_-;_-* &quot;-&quot;??_-;_-@_-">
                  <c:v>12.1</c:v>
                </c:pt>
                <c:pt idx="1049" formatCode="_-* #,##0.00_-;\-* #,##0.00_-;_-* &quot;-&quot;??_-;_-@_-">
                  <c:v>12.22</c:v>
                </c:pt>
                <c:pt idx="1050" formatCode="_-* #,##0.00_-;\-* #,##0.00_-;_-* &quot;-&quot;??_-;_-@_-">
                  <c:v>12.28</c:v>
                </c:pt>
                <c:pt idx="1051" formatCode="_-* #,##0.00_-;\-* #,##0.00_-;_-* &quot;-&quot;??_-;_-@_-">
                  <c:v>12.33</c:v>
                </c:pt>
                <c:pt idx="1052" formatCode="_-* #,##0.00_-;\-* #,##0.00_-;_-* &quot;-&quot;??_-;_-@_-">
                  <c:v>12.29</c:v>
                </c:pt>
                <c:pt idx="1053" formatCode="_-* #,##0.00_-;\-* #,##0.00_-;_-* &quot;-&quot;??_-;_-@_-">
                  <c:v>12.29</c:v>
                </c:pt>
                <c:pt idx="1054" formatCode="_-* #,##0.00_-;\-* #,##0.00_-;_-* &quot;-&quot;??_-;_-@_-">
                  <c:v>12.3</c:v>
                </c:pt>
                <c:pt idx="1055" formatCode="_-* #,##0.00_-;\-* #,##0.00_-;_-* &quot;-&quot;??_-;_-@_-">
                  <c:v>12.33</c:v>
                </c:pt>
                <c:pt idx="1056" formatCode="_-* #,##0.00_-;\-* #,##0.00_-;_-* &quot;-&quot;??_-;_-@_-">
                  <c:v>12.37</c:v>
                </c:pt>
                <c:pt idx="1057" formatCode="_-* #,##0.00_-;\-* #,##0.00_-;_-* &quot;-&quot;??_-;_-@_-">
                  <c:v>12.4</c:v>
                </c:pt>
                <c:pt idx="1058" formatCode="_-* #,##0.00_-;\-* #,##0.00_-;_-* &quot;-&quot;??_-;_-@_-">
                  <c:v>12.43</c:v>
                </c:pt>
                <c:pt idx="1059" formatCode="_-* #,##0.00_-;\-* #,##0.00_-;_-* &quot;-&quot;??_-;_-@_-">
                  <c:v>12.43</c:v>
                </c:pt>
                <c:pt idx="1060" formatCode="_-* #,##0.00_-;\-* #,##0.00_-;_-* &quot;-&quot;??_-;_-@_-">
                  <c:v>12.38</c:v>
                </c:pt>
                <c:pt idx="1061" formatCode="_-* #,##0.00_-;\-* #,##0.00_-;_-* &quot;-&quot;??_-;_-@_-">
                  <c:v>12.39</c:v>
                </c:pt>
                <c:pt idx="1062" formatCode="_-* #,##0.00_-;\-* #,##0.00_-;_-* &quot;-&quot;??_-;_-@_-">
                  <c:v>12.28</c:v>
                </c:pt>
                <c:pt idx="1063" formatCode="_-* #,##0.00_-;\-* #,##0.00_-;_-* &quot;-&quot;??_-;_-@_-">
                  <c:v>12.26</c:v>
                </c:pt>
                <c:pt idx="1064" formatCode="_-* #,##0.00_-;\-* #,##0.00_-;_-* &quot;-&quot;??_-;_-@_-">
                  <c:v>12.17</c:v>
                </c:pt>
                <c:pt idx="1065" formatCode="_-* #,##0.00_-;\-* #,##0.00_-;_-* &quot;-&quot;??_-;_-@_-">
                  <c:v>12.15</c:v>
                </c:pt>
                <c:pt idx="1066" formatCode="_-* #,##0.00_-;\-* #,##0.00_-;_-* &quot;-&quot;??_-;_-@_-">
                  <c:v>12.2</c:v>
                </c:pt>
                <c:pt idx="1067" formatCode="_-* #,##0.00_-;\-* #,##0.00_-;_-* &quot;-&quot;??_-;_-@_-">
                  <c:v>12.24</c:v>
                </c:pt>
                <c:pt idx="1068" formatCode="_-* #,##0.00_-;\-* #,##0.00_-;_-* &quot;-&quot;??_-;_-@_-">
                  <c:v>12.27</c:v>
                </c:pt>
                <c:pt idx="1069" formatCode="_-* #,##0.00_-;\-* #,##0.00_-;_-* &quot;-&quot;??_-;_-@_-">
                  <c:v>12.31</c:v>
                </c:pt>
                <c:pt idx="1070" formatCode="_-* #,##0.00_-;\-* #,##0.00_-;_-* &quot;-&quot;??_-;_-@_-">
                  <c:v>12.32</c:v>
                </c:pt>
                <c:pt idx="1071" formatCode="_-* #,##0.00_-;\-* #,##0.00_-;_-* &quot;-&quot;??_-;_-@_-">
                  <c:v>12.34</c:v>
                </c:pt>
                <c:pt idx="1072" formatCode="_-* #,##0.00_-;\-* #,##0.00_-;_-* &quot;-&quot;??_-;_-@_-">
                  <c:v>12.2</c:v>
                </c:pt>
                <c:pt idx="1073" formatCode="_-* #,##0.00_-;\-* #,##0.00_-;_-* &quot;-&quot;??_-;_-@_-">
                  <c:v>12.2</c:v>
                </c:pt>
                <c:pt idx="1074" formatCode="_-* #,##0.00_-;\-* #,##0.00_-;_-* &quot;-&quot;??_-;_-@_-">
                  <c:v>12.14</c:v>
                </c:pt>
                <c:pt idx="1075" formatCode="_-* #,##0.00_-;\-* #,##0.00_-;_-* &quot;-&quot;??_-;_-@_-">
                  <c:v>12.12</c:v>
                </c:pt>
                <c:pt idx="1076" formatCode="_-* #,##0.00_-;\-* #,##0.00_-;_-* &quot;-&quot;??_-;_-@_-">
                  <c:v>12.13</c:v>
                </c:pt>
                <c:pt idx="1077" formatCode="_-* #,##0.00_-;\-* #,##0.00_-;_-* &quot;-&quot;??_-;_-@_-">
                  <c:v>12.18</c:v>
                </c:pt>
                <c:pt idx="1078" formatCode="_-* #,##0.00_-;\-* #,##0.00_-;_-* &quot;-&quot;??_-;_-@_-">
                  <c:v>12.23</c:v>
                </c:pt>
                <c:pt idx="1079" formatCode="_-* #,##0.00_-;\-* #,##0.00_-;_-* &quot;-&quot;??_-;_-@_-">
                  <c:v>12.22</c:v>
                </c:pt>
                <c:pt idx="1080" formatCode="_-* #,##0.00_-;\-* #,##0.00_-;_-* &quot;-&quot;??_-;_-@_-">
                  <c:v>12.17</c:v>
                </c:pt>
                <c:pt idx="1081" formatCode="_-* #,##0.00_-;\-* #,##0.00_-;_-* &quot;-&quot;??_-;_-@_-">
                  <c:v>12.07</c:v>
                </c:pt>
                <c:pt idx="1082" formatCode="_-* #,##0.00_-;\-* #,##0.00_-;_-* &quot;-&quot;??_-;_-@_-">
                  <c:v>11.94</c:v>
                </c:pt>
                <c:pt idx="1083" formatCode="_-* #,##0.00_-;\-* #,##0.00_-;_-* &quot;-&quot;??_-;_-@_-">
                  <c:v>11.84</c:v>
                </c:pt>
                <c:pt idx="1084" formatCode="_-* #,##0.00_-;\-* #,##0.00_-;_-* &quot;-&quot;??_-;_-@_-">
                  <c:v>11.75</c:v>
                </c:pt>
                <c:pt idx="1085" formatCode="_-* #,##0.00_-;\-* #,##0.00_-;_-* &quot;-&quot;??_-;_-@_-">
                  <c:v>11.69</c:v>
                </c:pt>
                <c:pt idx="1086" formatCode="_-* #,##0.00_-;\-* #,##0.00_-;_-* &quot;-&quot;??_-;_-@_-">
                  <c:v>11.62</c:v>
                </c:pt>
                <c:pt idx="1087" formatCode="_-* #,##0.00_-;\-* #,##0.00_-;_-* &quot;-&quot;??_-;_-@_-">
                  <c:v>11.46</c:v>
                </c:pt>
                <c:pt idx="1088" formatCode="_-* #,##0.00_-;\-* #,##0.00_-;_-* &quot;-&quot;??_-;_-@_-">
                  <c:v>11.31</c:v>
                </c:pt>
                <c:pt idx="1089" formatCode="_-* #,##0.00_-;\-* #,##0.00_-;_-* &quot;-&quot;??_-;_-@_-">
                  <c:v>11.13</c:v>
                </c:pt>
                <c:pt idx="1090" formatCode="_-* #,##0.00_-;\-* #,##0.00_-;_-* &quot;-&quot;??_-;_-@_-">
                  <c:v>10.98</c:v>
                </c:pt>
                <c:pt idx="1091" formatCode="_-* #,##0.00_-;\-* #,##0.00_-;_-* &quot;-&quot;??_-;_-@_-">
                  <c:v>10.82</c:v>
                </c:pt>
                <c:pt idx="1092" formatCode="_-* #,##0.00_-;\-* #,##0.00_-;_-* &quot;-&quot;??_-;_-@_-">
                  <c:v>10.67</c:v>
                </c:pt>
                <c:pt idx="1093" formatCode="_-* #,##0.00_-;\-* #,##0.00_-;_-* &quot;-&quot;??_-;_-@_-">
                  <c:v>10.61</c:v>
                </c:pt>
                <c:pt idx="1094" formatCode="_-* #,##0.00_-;\-* #,##0.00_-;_-* &quot;-&quot;??_-;_-@_-">
                  <c:v>10.56</c:v>
                </c:pt>
                <c:pt idx="1095" formatCode="_-* #,##0.00_-;\-* #,##0.00_-;_-* &quot;-&quot;??_-;_-@_-">
                  <c:v>10.52</c:v>
                </c:pt>
                <c:pt idx="1096" formatCode="_-* #,##0.00_-;\-* #,##0.00_-;_-* &quot;-&quot;??_-;_-@_-">
                  <c:v>10.52</c:v>
                </c:pt>
                <c:pt idx="1097" formatCode="_-* #,##0.00_-;\-* #,##0.00_-;_-* &quot;-&quot;??_-;_-@_-">
                  <c:v>10.53</c:v>
                </c:pt>
                <c:pt idx="1098" formatCode="_-* #,##0.00_-;\-* #,##0.00_-;_-* &quot;-&quot;??_-;_-@_-">
                  <c:v>10.47</c:v>
                </c:pt>
                <c:pt idx="1099" formatCode="_-* #,##0.00_-;\-* #,##0.00_-;_-* &quot;-&quot;??_-;_-@_-">
                  <c:v>10.49</c:v>
                </c:pt>
                <c:pt idx="1100" formatCode="_-* #,##0.00_-;\-* #,##0.00_-;_-* &quot;-&quot;??_-;_-@_-">
                  <c:v>10.5</c:v>
                </c:pt>
                <c:pt idx="1101" formatCode="_-* #,##0.00_-;\-* #,##0.00_-;_-* &quot;-&quot;??_-;_-@_-">
                  <c:v>10.48</c:v>
                </c:pt>
                <c:pt idx="1102" formatCode="_-* #,##0.00_-;\-* #,##0.00_-;_-* &quot;-&quot;??_-;_-@_-">
                  <c:v>10.45</c:v>
                </c:pt>
                <c:pt idx="1103" formatCode="0.00">
                  <c:v>10.4</c:v>
                </c:pt>
                <c:pt idx="1104" formatCode="0.00">
                  <c:v>10.25</c:v>
                </c:pt>
                <c:pt idx="1105" formatCode="0.00">
                  <c:v>10.220000000000001</c:v>
                </c:pt>
                <c:pt idx="1106" formatCode="0.00">
                  <c:v>10.19</c:v>
                </c:pt>
                <c:pt idx="1107" formatCode="0.00">
                  <c:v>10.16</c:v>
                </c:pt>
                <c:pt idx="1108" formatCode="_-* #,##0.00_-;\-* #,##0.00_-;_-* &quot;-&quot;??_-;_-@_-">
                  <c:v>10.25</c:v>
                </c:pt>
                <c:pt idx="1109" formatCode="_-* #,##0.00_-;\-* #,##0.00_-;_-* &quot;-&quot;??_-;_-@_-">
                  <c:v>10.29</c:v>
                </c:pt>
                <c:pt idx="1110" formatCode="_-* #,##0.00_-;\-* #,##0.00_-;_-* &quot;-&quot;??_-;_-@_-">
                  <c:v>10.36</c:v>
                </c:pt>
                <c:pt idx="1111" formatCode="_-* #,##0.00_-;\-* #,##0.00_-;_-* &quot;-&quot;??_-;_-@_-">
                  <c:v>10.41</c:v>
                </c:pt>
                <c:pt idx="1112" formatCode="_-* #,##0.00_-;\-* #,##0.00_-;_-* &quot;-&quot;??_-;_-@_-">
                  <c:v>10.48</c:v>
                </c:pt>
                <c:pt idx="1113" formatCode="_-* #,##0.00_-;\-* #,##0.00_-;_-* &quot;-&quot;??_-;_-@_-">
                  <c:v>10.46</c:v>
                </c:pt>
                <c:pt idx="1114" formatCode="_-* #,##0.00_-;\-* #,##0.00_-;_-* &quot;-&quot;??_-;_-@_-">
                  <c:v>10.38</c:v>
                </c:pt>
                <c:pt idx="1115" formatCode="_-* #,##0.00_-;\-* #,##0.00_-;_-* &quot;-&quot;??_-;_-@_-">
                  <c:v>10.33</c:v>
                </c:pt>
                <c:pt idx="1116" formatCode="_-* #,##0.00_-;\-* #,##0.00_-;_-* &quot;-&quot;??_-;_-@_-">
                  <c:v>10.3</c:v>
                </c:pt>
                <c:pt idx="1117" formatCode="_-* #,##0.00_-;\-* #,##0.00_-;_-* &quot;-&quot;??_-;_-@_-">
                  <c:v>10.32</c:v>
                </c:pt>
                <c:pt idx="1118" formatCode="_-* #,##0.00_-;\-* #,##0.00_-;_-* &quot;-&quot;??_-;_-@_-">
                  <c:v>10.35</c:v>
                </c:pt>
                <c:pt idx="1119" formatCode="_-* #,##0.00_-;\-* #,##0.00_-;_-* &quot;-&quot;??_-;_-@_-">
                  <c:v>10.36</c:v>
                </c:pt>
                <c:pt idx="1120" formatCode="_-* #,##0.00_-;\-* #,##0.00_-;_-* &quot;-&quot;??_-;_-@_-">
                  <c:v>10.36</c:v>
                </c:pt>
                <c:pt idx="1121" formatCode="_-* #,##0.00_-;\-* #,##0.00_-;_-* &quot;-&quot;??_-;_-@_-">
                  <c:v>10.34</c:v>
                </c:pt>
                <c:pt idx="1122" formatCode="_-* #,##0.00_-;\-* #,##0.00_-;_-* &quot;-&quot;??_-;_-@_-">
                  <c:v>10.32</c:v>
                </c:pt>
                <c:pt idx="1123" formatCode="_-* #,##0.00_-;\-* #,##0.00_-;_-* &quot;-&quot;??_-;_-@_-">
                  <c:v>10.33</c:v>
                </c:pt>
                <c:pt idx="1124" formatCode="_-* #,##0.00_-;\-* #,##0.00_-;_-* &quot;-&quot;??_-;_-@_-">
                  <c:v>10.34</c:v>
                </c:pt>
                <c:pt idx="1125" formatCode="_-* #,##0.00_-;\-* #,##0.00_-;_-* &quot;-&quot;??_-;_-@_-">
                  <c:v>10.37</c:v>
                </c:pt>
                <c:pt idx="1126" formatCode="_-* #,##0.00_-;\-* #,##0.00_-;_-* &quot;-&quot;??_-;_-@_-">
                  <c:v>10.41</c:v>
                </c:pt>
                <c:pt idx="1127" formatCode="_-* #,##0.00_-;\-* #,##0.00_-;_-* &quot;-&quot;??_-;_-@_-">
                  <c:v>10.5</c:v>
                </c:pt>
                <c:pt idx="1128" formatCode="_-* #,##0.00_-;\-* #,##0.00_-;_-* &quot;-&quot;??_-;_-@_-">
                  <c:v>10.57</c:v>
                </c:pt>
                <c:pt idx="1129" formatCode="_-* #,##0.00_-;\-* #,##0.00_-;_-* &quot;-&quot;??_-;_-@_-">
                  <c:v>10.59</c:v>
                </c:pt>
                <c:pt idx="1130" formatCode="_-* #,##0.00_-;\-* #,##0.00_-;_-* &quot;-&quot;??_-;_-@_-">
                  <c:v>10.63</c:v>
                </c:pt>
                <c:pt idx="1131" formatCode="_-* #,##0.00_-;\-* #,##0.00_-;_-* &quot;-&quot;??_-;_-@_-">
                  <c:v>10.67</c:v>
                </c:pt>
                <c:pt idx="1132" formatCode="_-* #,##0.00_-;\-* #,##0.00_-;_-* &quot;-&quot;??_-;_-@_-">
                  <c:v>10.67</c:v>
                </c:pt>
                <c:pt idx="1133" formatCode="_-* #,##0.00_-;\-* #,##0.00_-;_-* &quot;-&quot;??_-;_-@_-">
                  <c:v>10.67</c:v>
                </c:pt>
                <c:pt idx="1134" formatCode="_-* #,##0.00_-;\-* #,##0.00_-;_-* &quot;-&quot;??_-;_-@_-">
                  <c:v>10.66</c:v>
                </c:pt>
                <c:pt idx="1135" formatCode="_-* #,##0.00_-;\-* #,##0.00_-;_-* &quot;-&quot;??_-;_-@_-">
                  <c:v>10.64</c:v>
                </c:pt>
                <c:pt idx="1136" formatCode="0.00">
                  <c:v>10.63</c:v>
                </c:pt>
                <c:pt idx="1137" formatCode="0.00">
                  <c:v>10.64</c:v>
                </c:pt>
                <c:pt idx="1138" formatCode="0.00">
                  <c:v>10.62</c:v>
                </c:pt>
                <c:pt idx="1139" formatCode="0.00">
                  <c:v>10.67</c:v>
                </c:pt>
                <c:pt idx="1140" formatCode="0.00">
                  <c:v>10.69</c:v>
                </c:pt>
                <c:pt idx="1141" formatCode="_-* #,##0.00_-;\-* #,##0.00_-;_-* &quot;-&quot;??_-;_-@_-">
                  <c:v>10.71</c:v>
                </c:pt>
                <c:pt idx="1142" formatCode="_-* #,##0.00_-;\-* #,##0.00_-;_-* &quot;-&quot;??_-;_-@_-">
                  <c:v>10.72</c:v>
                </c:pt>
                <c:pt idx="1143" formatCode="_-* #,##0.00_-;\-* #,##0.00_-;_-* &quot;-&quot;??_-;_-@_-">
                  <c:v>10.73</c:v>
                </c:pt>
                <c:pt idx="1144" formatCode="_-* #,##0.00_-;\-* #,##0.00_-;_-* &quot;-&quot;??_-;_-@_-">
                  <c:v>10.74</c:v>
                </c:pt>
                <c:pt idx="1145" formatCode="_-* #,##0.00_-;\-* #,##0.00_-;_-* &quot;-&quot;??_-;_-@_-">
                  <c:v>10.77</c:v>
                </c:pt>
                <c:pt idx="1146" formatCode="0.00">
                  <c:v>10.79</c:v>
                </c:pt>
                <c:pt idx="1147" formatCode="0.00">
                  <c:v>10.8</c:v>
                </c:pt>
                <c:pt idx="1148" formatCode="0.00">
                  <c:v>10.8</c:v>
                </c:pt>
                <c:pt idx="1149" formatCode="0.00">
                  <c:v>10.79</c:v>
                </c:pt>
                <c:pt idx="1150" formatCode="0.00">
                  <c:v>10.79</c:v>
                </c:pt>
                <c:pt idx="1151" formatCode="_-* #,##0.00_-;\-* #,##0.00_-;_-* &quot;-&quot;??_-;_-@_-">
                  <c:v>10.77</c:v>
                </c:pt>
                <c:pt idx="1152" formatCode="_-* #,##0.00_-;\-* #,##0.00_-;_-* &quot;-&quot;??_-;_-@_-">
                  <c:v>10.76</c:v>
                </c:pt>
                <c:pt idx="1153" formatCode="_-* #,##0.00_-;\-* #,##0.00_-;_-* &quot;-&quot;??_-;_-@_-">
                  <c:v>10.77</c:v>
                </c:pt>
                <c:pt idx="1154" formatCode="_-* #,##0.00_-;\-* #,##0.00_-;_-* &quot;-&quot;??_-;_-@_-">
                  <c:v>10.77</c:v>
                </c:pt>
                <c:pt idx="1155" formatCode="_-* #,##0.00_-;\-* #,##0.00_-;_-* &quot;-&quot;??_-;_-@_-">
                  <c:v>10.68</c:v>
                </c:pt>
                <c:pt idx="1156" formatCode="_-* #,##0.00_-;\-* #,##0.00_-;_-* &quot;-&quot;??_-;_-@_-">
                  <c:v>10.57</c:v>
                </c:pt>
                <c:pt idx="1157" formatCode="_-* #,##0.00_-;\-* #,##0.00_-;_-* &quot;-&quot;??_-;_-@_-">
                  <c:v>10.38</c:v>
                </c:pt>
                <c:pt idx="1158" formatCode="_-* #,##0.00_-;\-* #,##0.00_-;_-* &quot;-&quot;??_-;_-@_-">
                  <c:v>10.18</c:v>
                </c:pt>
                <c:pt idx="1159" formatCode="_-* #,##0.00_-;\-* #,##0.00_-;_-* &quot;-&quot;??_-;_-@_-">
                  <c:v>10.039999999999999</c:v>
                </c:pt>
                <c:pt idx="1160" formatCode="_-* #,##0.00_-;\-* #,##0.00_-;_-* &quot;-&quot;??_-;_-@_-">
                  <c:v>9.93</c:v>
                </c:pt>
                <c:pt idx="1161" formatCode="_-* #,##0.00_-;\-* #,##0.00_-;_-* &quot;-&quot;??_-;_-@_-">
                  <c:v>9.85</c:v>
                </c:pt>
                <c:pt idx="1162" formatCode="_-* #,##0.00_-;\-* #,##0.00_-;_-* &quot;-&quot;??_-;_-@_-">
                  <c:v>9.84</c:v>
                </c:pt>
                <c:pt idx="1163" formatCode="_-* #,##0.00_-;\-* #,##0.00_-;_-* &quot;-&quot;??_-;_-@_-">
                  <c:v>9.84</c:v>
                </c:pt>
                <c:pt idx="1164" formatCode="_-* #,##0.00_-;\-* #,##0.00_-;_-* &quot;-&quot;??_-;_-@_-">
                  <c:v>9.85</c:v>
                </c:pt>
                <c:pt idx="1165" formatCode="_-* #,##0.00_-;\-* #,##0.00_-;_-* &quot;-&quot;??_-;_-@_-">
                  <c:v>9.86</c:v>
                </c:pt>
                <c:pt idx="1166" formatCode="_-* #,##0.00_-;\-* #,##0.00_-;_-* &quot;-&quot;??_-;_-@_-">
                  <c:v>9.86</c:v>
                </c:pt>
                <c:pt idx="1167" formatCode="_-* #,##0.00_-;\-* #,##0.00_-;_-* &quot;-&quot;??_-;_-@_-">
                  <c:v>9.8699999999999992</c:v>
                </c:pt>
                <c:pt idx="1168" formatCode="_-* #,##0.00_-;\-* #,##0.00_-;_-* &quot;-&quot;??_-;_-@_-">
                  <c:v>9.8800000000000008</c:v>
                </c:pt>
                <c:pt idx="1169" formatCode="_-* #,##0.00_-;\-* #,##0.00_-;_-* &quot;-&quot;??_-;_-@_-">
                  <c:v>9.93</c:v>
                </c:pt>
                <c:pt idx="1170" formatCode="_-* #,##0.00_-;\-* #,##0.00_-;_-* &quot;-&quot;??_-;_-@_-">
                  <c:v>9.9700000000000006</c:v>
                </c:pt>
                <c:pt idx="1171" formatCode="_-* #,##0.00_-;\-* #,##0.00_-;_-* &quot;-&quot;??_-;_-@_-">
                  <c:v>10.039999999999999</c:v>
                </c:pt>
                <c:pt idx="1172" formatCode="_-* #,##0.00_-;\-* #,##0.00_-;_-* &quot;-&quot;??_-;_-@_-">
                  <c:v>10.09</c:v>
                </c:pt>
                <c:pt idx="1173" formatCode="_-* #,##0.00_-;\-* #,##0.00_-;_-* &quot;-&quot;??_-;_-@_-">
                  <c:v>10.119999999999999</c:v>
                </c:pt>
                <c:pt idx="1174" formatCode="_-* #,##0.00_-;\-* #,##0.00_-;_-* &quot;-&quot;??_-;_-@_-">
                  <c:v>10.18</c:v>
                </c:pt>
                <c:pt idx="1175" formatCode="_-* #,##0.00_-;\-* #,##0.00_-;_-* &quot;-&quot;??_-;_-@_-">
                  <c:v>10.09</c:v>
                </c:pt>
                <c:pt idx="1176" formatCode="_-* #,##0.00_-;\-* #,##0.00_-;_-* &quot;-&quot;??_-;_-@_-">
                  <c:v>10.029999999999999</c:v>
                </c:pt>
                <c:pt idx="1177" formatCode="_-* #,##0.00_-;\-* #,##0.00_-;_-* &quot;-&quot;??_-;_-@_-">
                  <c:v>9.9600000000000009</c:v>
                </c:pt>
                <c:pt idx="1178" formatCode="_-* #,##0.00_-;\-* #,##0.00_-;_-* &quot;-&quot;??_-;_-@_-">
                  <c:v>9.94</c:v>
                </c:pt>
                <c:pt idx="1179" formatCode="_-* #,##0.00_-;\-* #,##0.00_-;_-* &quot;-&quot;??_-;_-@_-">
                  <c:v>9.915111111111111</c:v>
                </c:pt>
                <c:pt idx="1180" formatCode="_-* #,##0.00_-;\-* #,##0.00_-;_-* &quot;-&quot;??_-;_-@_-">
                  <c:v>9.9180740740740738</c:v>
                </c:pt>
                <c:pt idx="1181" formatCode="_-* #,##0.00_-;\-* #,##0.00_-;_-* &quot;-&quot;??_-;_-@_-">
                  <c:v>9.930407407407408</c:v>
                </c:pt>
                <c:pt idx="1182" formatCode="_-* #,##0.00_-;\-* #,##0.00_-;_-* &quot;-&quot;??_-;_-@_-">
                  <c:v>9.9362962962962964</c:v>
                </c:pt>
                <c:pt idx="1183" formatCode="_-* #,##0.00_-;\-* #,##0.00_-;_-* &quot;-&quot;??_-;_-@_-">
                  <c:v>9.94</c:v>
                </c:pt>
                <c:pt idx="1184" formatCode="_-* #,##0.00_-;\-* #,##0.00_-;_-* &quot;-&quot;??_-;_-@_-">
                  <c:v>9.9499999999999993</c:v>
                </c:pt>
                <c:pt idx="1185" formatCode="_-* #,##0.00_-;\-* #,##0.00_-;_-* &quot;-&quot;??_-;_-@_-">
                  <c:v>9.94</c:v>
                </c:pt>
                <c:pt idx="1186" formatCode="_-* #,##0.00_-;\-* #,##0.00_-;_-* &quot;-&quot;??_-;_-@_-">
                  <c:v>10</c:v>
                </c:pt>
                <c:pt idx="1187" formatCode="_-* #,##0.00_-;\-* #,##0.00_-;_-* &quot;-&quot;??_-;_-@_-">
                  <c:v>10.1</c:v>
                </c:pt>
                <c:pt idx="1188" formatCode="_-* #,##0.00_-;\-* #,##0.00_-;_-* &quot;-&quot;??_-;_-@_-">
                  <c:v>10.18</c:v>
                </c:pt>
                <c:pt idx="1189" formatCode="_-* #,##0.00_-;\-* #,##0.00_-;_-* &quot;-&quot;??_-;_-@_-">
                  <c:v>10.29</c:v>
                </c:pt>
                <c:pt idx="1190" formatCode="_-* #,##0.00_-;\-* #,##0.00_-;_-* &quot;-&quot;??_-;_-@_-">
                  <c:v>10.36</c:v>
                </c:pt>
                <c:pt idx="1191" formatCode="_-* #,##0.00_-;\-* #,##0.00_-;_-* &quot;-&quot;??_-;_-@_-">
                  <c:v>10.41</c:v>
                </c:pt>
                <c:pt idx="1192" formatCode="_-* #,##0.00_-;\-* #,##0.00_-;_-* &quot;-&quot;??_-;_-@_-">
                  <c:v>10.43</c:v>
                </c:pt>
                <c:pt idx="1193" formatCode="_-* #,##0.00_-;\-* #,##0.00_-;_-* &quot;-&quot;??_-;_-@_-">
                  <c:v>10.43</c:v>
                </c:pt>
                <c:pt idx="1194" formatCode="_-* #,##0.00_-;\-* #,##0.00_-;_-* &quot;-&quot;??_-;_-@_-">
                  <c:v>10.42</c:v>
                </c:pt>
                <c:pt idx="1195" formatCode="_-* #,##0.00_-;\-* #,##0.00_-;_-* &quot;-&quot;??_-;_-@_-">
                  <c:v>10.36</c:v>
                </c:pt>
                <c:pt idx="1196" formatCode="_-* #,##0.00_-;\-* #,##0.00_-;_-* &quot;-&quot;??_-;_-@_-">
                  <c:v>10.36</c:v>
                </c:pt>
                <c:pt idx="1197" formatCode="_-* #,##0.00_-;\-* #,##0.00_-;_-* &quot;-&quot;??_-;_-@_-">
                  <c:v>10.3</c:v>
                </c:pt>
                <c:pt idx="1198" formatCode="_-* #,##0.00_-;\-* #,##0.00_-;_-* &quot;-&quot;??_-;_-@_-">
                  <c:v>10.25</c:v>
                </c:pt>
                <c:pt idx="1199" formatCode="_-* #,##0.00_-;\-* #,##0.00_-;_-* &quot;-&quot;??_-;_-@_-">
                  <c:v>10.119999999999999</c:v>
                </c:pt>
                <c:pt idx="1200" formatCode="_-* #,##0.00_-;\-* #,##0.00_-;_-* &quot;-&quot;??_-;_-@_-">
                  <c:v>10.02</c:v>
                </c:pt>
                <c:pt idx="1201" formatCode="_-* #,##0.00_-;\-* #,##0.00_-;_-* &quot;-&quot;??_-;_-@_-">
                  <c:v>9.9600000000000009</c:v>
                </c:pt>
                <c:pt idx="1202" formatCode="_-* #,##0.00_-;\-* #,##0.00_-;_-* &quot;-&quot;??_-;_-@_-">
                  <c:v>9.92</c:v>
                </c:pt>
                <c:pt idx="1203" formatCode="_-* #,##0.00_-;\-* #,##0.00_-;_-* &quot;-&quot;??_-;_-@_-">
                  <c:v>9.92</c:v>
                </c:pt>
                <c:pt idx="1204" formatCode="_-* #,##0.00_-;\-* #,##0.00_-;_-* &quot;-&quot;??_-;_-@_-">
                  <c:v>10.06</c:v>
                </c:pt>
                <c:pt idx="1205" formatCode="_-* #,##0.00_-;\-* #,##0.00_-;_-* &quot;-&quot;??_-;_-@_-">
                  <c:v>10.15</c:v>
                </c:pt>
                <c:pt idx="1206" formatCode="_-* #,##0.00_-;\-* #,##0.00_-;_-* &quot;-&quot;??_-;_-@_-">
                  <c:v>10.23</c:v>
                </c:pt>
                <c:pt idx="1207" formatCode="_-* #,##0.00_-;\-* #,##0.00_-;_-* &quot;-&quot;??_-;_-@_-">
                  <c:v>10.28</c:v>
                </c:pt>
                <c:pt idx="1208" formatCode="_-* #,##0.00_-;\-* #,##0.00_-;_-* &quot;-&quot;??_-;_-@_-">
                  <c:v>10.29</c:v>
                </c:pt>
                <c:pt idx="1209" formatCode="_-* #,##0.00_-;\-* #,##0.00_-;_-* &quot;-&quot;??_-;_-@_-">
                  <c:v>10.27</c:v>
                </c:pt>
                <c:pt idx="1210" formatCode="_-* #,##0.00_-;\-* #,##0.00_-;_-* &quot;-&quot;??_-;_-@_-">
                  <c:v>10.27</c:v>
                </c:pt>
                <c:pt idx="1211" formatCode="_-* #,##0.00_-;\-* #,##0.00_-;_-* &quot;-&quot;??_-;_-@_-">
                  <c:v>10.27</c:v>
                </c:pt>
                <c:pt idx="1212" formatCode="_-* #,##0.00_-;\-* #,##0.00_-;_-* &quot;-&quot;??_-;_-@_-">
                  <c:v>10.29</c:v>
                </c:pt>
                <c:pt idx="1213" formatCode="_-* #,##0.00_-;\-* #,##0.00_-;_-* &quot;-&quot;??_-;_-@_-">
                  <c:v>10.32</c:v>
                </c:pt>
                <c:pt idx="1214" formatCode="_-* #,##0.00_-;\-* #,##0.00_-;_-* &quot;-&quot;??_-;_-@_-">
                  <c:v>10.34</c:v>
                </c:pt>
                <c:pt idx="1215" formatCode="_-* #,##0.00_-;\-* #,##0.00_-;_-* &quot;-&quot;??_-;_-@_-">
                  <c:v>10.34</c:v>
                </c:pt>
                <c:pt idx="1216" formatCode="_-* #,##0.00_-;\-* #,##0.00_-;_-* &quot;-&quot;??_-;_-@_-">
                  <c:v>10.35</c:v>
                </c:pt>
                <c:pt idx="1217" formatCode="_-* #,##0.00_-;\-* #,##0.00_-;_-* &quot;-&quot;??_-;_-@_-">
                  <c:v>10.32</c:v>
                </c:pt>
                <c:pt idx="1218" formatCode="_-* #,##0.00_-;\-* #,##0.00_-;_-* &quot;-&quot;??_-;_-@_-">
                  <c:v>10.3</c:v>
                </c:pt>
                <c:pt idx="1219" formatCode="_-* #,##0.00_-;\-* #,##0.00_-;_-* &quot;-&quot;??_-;_-@_-">
                  <c:v>10.29</c:v>
                </c:pt>
                <c:pt idx="1220" formatCode="_-* #,##0.00_-;\-* #,##0.00_-;_-* &quot;-&quot;??_-;_-@_-">
                  <c:v>10.28</c:v>
                </c:pt>
                <c:pt idx="1221" formatCode="_-* #,##0.00_-;\-* #,##0.00_-;_-* &quot;-&quot;??_-;_-@_-">
                  <c:v>10.26</c:v>
                </c:pt>
                <c:pt idx="1222" formatCode="_-* #,##0.00_-;\-* #,##0.00_-;_-* &quot;-&quot;??_-;_-@_-">
                  <c:v>10.25</c:v>
                </c:pt>
                <c:pt idx="1223" formatCode="_-* #,##0.00_-;\-* #,##0.00_-;_-* &quot;-&quot;??_-;_-@_-">
                  <c:v>10.19</c:v>
                </c:pt>
                <c:pt idx="1224" formatCode="_-* #,##0.00_-;\-* #,##0.00_-;_-* &quot;-&quot;??_-;_-@_-">
                  <c:v>10.119999999999999</c:v>
                </c:pt>
                <c:pt idx="1225" formatCode="_-* #,##0.00_-;\-* #,##0.00_-;_-* &quot;-&quot;??_-;_-@_-">
                  <c:v>10.07</c:v>
                </c:pt>
                <c:pt idx="1226" formatCode="_-* #,##0.00_-;\-* #,##0.00_-;_-* &quot;-&quot;??_-;_-@_-">
                  <c:v>10.039999999999999</c:v>
                </c:pt>
                <c:pt idx="1227" formatCode="_-* #,##0.00_-;\-* #,##0.00_-;_-* &quot;-&quot;??_-;_-@_-">
                  <c:v>10.029999999999999</c:v>
                </c:pt>
                <c:pt idx="1228" formatCode="_-* #,##0.00_-;\-* #,##0.00_-;_-* &quot;-&quot;??_-;_-@_-">
                  <c:v>9.7200000000000006</c:v>
                </c:pt>
                <c:pt idx="1229" formatCode="_-* #,##0.00_-;\-* #,##0.00_-;_-* &quot;-&quot;??_-;_-@_-">
                  <c:v>9.41</c:v>
                </c:pt>
                <c:pt idx="1230" formatCode="_-* #,##0.00_-;\-* #,##0.00_-;_-* &quot;-&quot;??_-;_-@_-">
                  <c:v>8.81</c:v>
                </c:pt>
                <c:pt idx="1231" formatCode="_-* #,##0.00_-;\-* #,##0.00_-;_-* &quot;-&quot;??_-;_-@_-">
                  <c:v>8.65</c:v>
                </c:pt>
                <c:pt idx="1232" formatCode="_-* #,##0.00_-;\-* #,##0.00_-;_-* &quot;-&quot;??_-;_-@_-">
                  <c:v>8.68</c:v>
                </c:pt>
                <c:pt idx="1233" formatCode="_-* #,##0.00_-;\-* #,##0.00_-;_-* &quot;-&quot;??_-;_-@_-">
                  <c:v>8.77</c:v>
                </c:pt>
                <c:pt idx="1234" formatCode="_-* #,##0.00_-;\-* #,##0.00_-;_-* &quot;-&quot;??_-;_-@_-">
                  <c:v>8.89</c:v>
                </c:pt>
                <c:pt idx="1235" formatCode="_-* #,##0.00_-;\-* #,##0.00_-;_-* &quot;-&quot;??_-;_-@_-">
                  <c:v>9.02</c:v>
                </c:pt>
                <c:pt idx="1236" formatCode="_-* #,##0.00_-;\-* #,##0.00_-;_-* &quot;-&quot;??_-;_-@_-">
                  <c:v>9.0399999999999991</c:v>
                </c:pt>
                <c:pt idx="1237" formatCode="_-* #,##0.00_-;\-* #,##0.00_-;_-* &quot;-&quot;??_-;_-@_-">
                  <c:v>9.0299999999999994</c:v>
                </c:pt>
                <c:pt idx="1238" formatCode="_-* #,##0.00_-;\-* #,##0.00_-;_-* &quot;-&quot;??_-;_-@_-">
                  <c:v>9.02</c:v>
                </c:pt>
                <c:pt idx="1239" formatCode="_-* #,##0.00_-;\-* #,##0.00_-;_-* &quot;-&quot;??_-;_-@_-">
                  <c:v>9.01</c:v>
                </c:pt>
                <c:pt idx="1240" formatCode="_-* #,##0.00_-;\-* #,##0.00_-;_-* &quot;-&quot;??_-;_-@_-">
                  <c:v>9</c:v>
                </c:pt>
                <c:pt idx="1241" formatCode="_-* #,##0.00_-;\-* #,##0.00_-;_-* &quot;-&quot;??_-;_-@_-">
                  <c:v>9</c:v>
                </c:pt>
                <c:pt idx="1242" formatCode="_-* #,##0.00_-;\-* #,##0.00_-;_-* &quot;-&quot;??_-;_-@_-">
                  <c:v>9.01</c:v>
                </c:pt>
                <c:pt idx="1243" formatCode="_-* #,##0.00_-;\-* #,##0.00_-;_-* &quot;-&quot;??_-;_-@_-">
                  <c:v>9.01</c:v>
                </c:pt>
                <c:pt idx="1244" formatCode="_-* #,##0.00_-;\-* #,##0.00_-;_-* &quot;-&quot;??_-;_-@_-">
                  <c:v>9.01</c:v>
                </c:pt>
                <c:pt idx="1245" formatCode="_-* #,##0.00_-;\-* #,##0.00_-;_-* &quot;-&quot;??_-;_-@_-">
                  <c:v>9.02</c:v>
                </c:pt>
                <c:pt idx="1246" formatCode="_-* #,##0.00_-;\-* #,##0.00_-;_-* &quot;-&quot;??_-;_-@_-">
                  <c:v>9.01</c:v>
                </c:pt>
                <c:pt idx="1247" formatCode="_-* #,##0.00_-;\-* #,##0.00_-;_-* &quot;-&quot;??_-;_-@_-">
                  <c:v>9.02</c:v>
                </c:pt>
                <c:pt idx="1248" formatCode="_-* #,##0.00_-;\-* #,##0.00_-;_-* &quot;-&quot;??_-;_-@_-">
                  <c:v>9.0500000000000007</c:v>
                </c:pt>
                <c:pt idx="1249" formatCode="_-* #,##0.00_-;\-* #,##0.00_-;_-* &quot;-&quot;??_-;_-@_-">
                  <c:v>9.1</c:v>
                </c:pt>
                <c:pt idx="1250" formatCode="_-* #,##0.00_-;\-* #,##0.00_-;_-* &quot;-&quot;??_-;_-@_-">
                  <c:v>9.1300000000000008</c:v>
                </c:pt>
                <c:pt idx="1251" formatCode="_-* #,##0.00_-;\-* #,##0.00_-;_-* &quot;-&quot;??_-;_-@_-">
                  <c:v>9.15</c:v>
                </c:pt>
                <c:pt idx="1252" formatCode="_-* #,##0.00_-;\-* #,##0.00_-;_-* &quot;-&quot;??_-;_-@_-">
                  <c:v>9.2100000000000009</c:v>
                </c:pt>
                <c:pt idx="1253" formatCode="_-* #,##0.00_-;\-* #,##0.00_-;_-* &quot;-&quot;??_-;_-@_-">
                  <c:v>9.31</c:v>
                </c:pt>
                <c:pt idx="1254" formatCode="_-* #,##0.00_-;\-* #,##0.00_-;_-* &quot;-&quot;??_-;_-@_-">
                  <c:v>9.42</c:v>
                </c:pt>
                <c:pt idx="1255" formatCode="_-* #,##0.00_-;\-* #,##0.00_-;_-* &quot;-&quot;??_-;_-@_-">
                  <c:v>9.59</c:v>
                </c:pt>
                <c:pt idx="1256" formatCode="_-* #,##0.00_-;\-* #,##0.00_-;_-* &quot;-&quot;??_-;_-@_-">
                  <c:v>9.64</c:v>
                </c:pt>
                <c:pt idx="1257" formatCode="_-* #,##0.00_-;\-* #,##0.00_-;_-* &quot;-&quot;??_-;_-@_-">
                  <c:v>9.8000000000000007</c:v>
                </c:pt>
                <c:pt idx="1258" formatCode="_-* #,##0.00_-;\-* #,##0.00_-;_-* &quot;-&quot;??_-;_-@_-">
                  <c:v>9.82</c:v>
                </c:pt>
                <c:pt idx="1259" formatCode="_-* #,##0.00_-;\-* #,##0.00_-;_-* &quot;-&quot;??_-;_-@_-">
                  <c:v>9.83</c:v>
                </c:pt>
                <c:pt idx="1260" formatCode="_-* #,##0.00_-;\-* #,##0.00_-;_-* &quot;-&quot;??_-;_-@_-">
                  <c:v>9.82</c:v>
                </c:pt>
                <c:pt idx="1261" formatCode="_-* #,##0.00_-;\-* #,##0.00_-;_-* &quot;-&quot;??_-;_-@_-">
                  <c:v>9.83</c:v>
                </c:pt>
                <c:pt idx="1262" formatCode="_-* #,##0.00_-;\-* #,##0.00_-;_-* &quot;-&quot;??_-;_-@_-">
                  <c:v>9.83</c:v>
                </c:pt>
                <c:pt idx="1263" formatCode="_-* #,##0.00_-;\-* #,##0.00_-;_-* &quot;-&quot;??_-;_-@_-">
                  <c:v>9.86</c:v>
                </c:pt>
                <c:pt idx="1264" formatCode="_-* #,##0.00_-;\-* #,##0.00_-;_-* &quot;-&quot;??_-;_-@_-">
                  <c:v>9.92</c:v>
                </c:pt>
                <c:pt idx="1265" formatCode="_-* #,##0.00_-;\-* #,##0.00_-;_-* &quot;-&quot;??_-;_-@_-">
                  <c:v>9.94</c:v>
                </c:pt>
                <c:pt idx="1266" formatCode="_-* #,##0.00_-;\-* #,##0.00_-;_-* &quot;-&quot;??_-;_-@_-">
                  <c:v>10</c:v>
                </c:pt>
                <c:pt idx="1267" formatCode="_-* #,##0.00_-;\-* #,##0.00_-;_-* &quot;-&quot;??_-;_-@_-">
                  <c:v>10.02</c:v>
                </c:pt>
                <c:pt idx="1268" formatCode="_-* #,##0.00_-;\-* #,##0.00_-;_-* &quot;-&quot;??_-;_-@_-">
                  <c:v>10.02</c:v>
                </c:pt>
                <c:pt idx="1269" formatCode="_-* #,##0.00_-;\-* #,##0.00_-;_-* &quot;-&quot;??_-;_-@_-">
                  <c:v>9.98</c:v>
                </c:pt>
                <c:pt idx="1270" formatCode="_-* #,##0.00_-;\-* #,##0.00_-;_-* &quot;-&quot;??_-;_-@_-">
                  <c:v>9.93</c:v>
                </c:pt>
                <c:pt idx="1271" formatCode="_-* #,##0.00_-;\-* #,##0.00_-;_-* &quot;-&quot;??_-;_-@_-">
                  <c:v>9.9</c:v>
                </c:pt>
                <c:pt idx="1272" formatCode="_-* #,##0.00_-;\-* #,##0.00_-;_-* &quot;-&quot;??_-;_-@_-">
                  <c:v>9.8800000000000008</c:v>
                </c:pt>
                <c:pt idx="1273" formatCode="_-* #,##0.00_-;\-* #,##0.00_-;_-* &quot;-&quot;??_-;_-@_-">
                  <c:v>9.8699999999999992</c:v>
                </c:pt>
                <c:pt idx="1274" formatCode="_-* #,##0.00_-;\-* #,##0.00_-;_-* &quot;-&quot;??_-;_-@_-">
                  <c:v>9.8699999999999992</c:v>
                </c:pt>
                <c:pt idx="1275" formatCode="_-* #,##0.00_-;\-* #,##0.00_-;_-* &quot;-&quot;??_-;_-@_-">
                  <c:v>9.8699999999999992</c:v>
                </c:pt>
                <c:pt idx="1276" formatCode="_-* #,##0.00_-;\-* #,##0.00_-;_-* &quot;-&quot;??_-;_-@_-">
                  <c:v>9.8800000000000008</c:v>
                </c:pt>
                <c:pt idx="1277" formatCode="_-* #,##0.00_-;\-* #,##0.00_-;_-* &quot;-&quot;??_-;_-@_-">
                  <c:v>9.8800000000000008</c:v>
                </c:pt>
                <c:pt idx="1278" formatCode="_-* #,##0.00_-;\-* #,##0.00_-;_-* &quot;-&quot;??_-;_-@_-">
                  <c:v>9.8800000000000008</c:v>
                </c:pt>
                <c:pt idx="1279" formatCode="_-* #,##0.00_-;\-* #,##0.00_-;_-* &quot;-&quot;??_-;_-@_-">
                  <c:v>9.8699999999999992</c:v>
                </c:pt>
                <c:pt idx="1280" formatCode="_-* #,##0.00_-;\-* #,##0.00_-;_-* &quot;-&quot;??_-;_-@_-">
                  <c:v>9.85</c:v>
                </c:pt>
                <c:pt idx="1281" formatCode="_-* #,##0.00_-;\-* #,##0.00_-;_-* &quot;-&quot;??_-;_-@_-">
                  <c:v>9.84</c:v>
                </c:pt>
                <c:pt idx="1282" formatCode="_-* #,##0.00_-;\-* #,##0.00_-;_-* &quot;-&quot;??_-;_-@_-">
                  <c:v>9.84</c:v>
                </c:pt>
                <c:pt idx="1283" formatCode="_-* #,##0.00_-;\-* #,##0.00_-;_-* &quot;-&quot;??_-;_-@_-">
                  <c:v>9.84</c:v>
                </c:pt>
                <c:pt idx="1284" formatCode="_-* #,##0.00_-;\-* #,##0.00_-;_-* &quot;-&quot;??_-;_-@_-">
                  <c:v>9.84</c:v>
                </c:pt>
                <c:pt idx="1285" formatCode="_-* #,##0.00_-;\-* #,##0.00_-;_-* &quot;-&quot;??_-;_-@_-">
                  <c:v>9.86</c:v>
                </c:pt>
                <c:pt idx="1286" formatCode="_-* #,##0.00_-;\-* #,##0.00_-;_-* &quot;-&quot;??_-;_-@_-">
                  <c:v>9.84</c:v>
                </c:pt>
                <c:pt idx="1287" formatCode="_-* #,##0.00_-;\-* #,##0.00_-;_-* &quot;-&quot;??_-;_-@_-">
                  <c:v>9.84</c:v>
                </c:pt>
                <c:pt idx="1288" formatCode="_-* #,##0.00_-;\-* #,##0.00_-;_-* &quot;-&quot;??_-;_-@_-">
                  <c:v>9.83</c:v>
                </c:pt>
                <c:pt idx="1289" formatCode="_-* #,##0.00_-;\-* #,##0.00_-;_-* &quot;-&quot;??_-;_-@_-">
                  <c:v>9.83</c:v>
                </c:pt>
                <c:pt idx="1290" formatCode="_-* #,##0.00_-;\-* #,##0.00_-;_-* &quot;-&quot;??_-;_-@_-">
                  <c:v>9.85</c:v>
                </c:pt>
                <c:pt idx="1291" formatCode="_-* #,##0.00_-;\-* #,##0.00_-;_-* &quot;-&quot;??_-;_-@_-">
                  <c:v>9.86</c:v>
                </c:pt>
                <c:pt idx="1292" formatCode="_-* #,##0.00_-;\-* #,##0.00_-;_-* &quot;-&quot;??_-;_-@_-">
                  <c:v>9.8699999999999992</c:v>
                </c:pt>
                <c:pt idx="1293" formatCode="_-* #,##0.00_-;\-* #,##0.00_-;_-* &quot;-&quot;??_-;_-@_-">
                  <c:v>9.89</c:v>
                </c:pt>
                <c:pt idx="1294" formatCode="_-* #,##0.00_-;\-* #,##0.00_-;_-* &quot;-&quot;??_-;_-@_-">
                  <c:v>9.8800000000000008</c:v>
                </c:pt>
                <c:pt idx="1295" formatCode="_-* #,##0.00_-;\-* #,##0.00_-;_-* &quot;-&quot;??_-;_-@_-">
                  <c:v>9.8699999999999992</c:v>
                </c:pt>
                <c:pt idx="1296" formatCode="_-* #,##0.00_-;\-* #,##0.00_-;_-* &quot;-&quot;??_-;_-@_-">
                  <c:v>9.8699999999999992</c:v>
                </c:pt>
                <c:pt idx="1297" formatCode="_-* #,##0.00_-;\-* #,##0.00_-;_-* &quot;-&quot;??_-;_-@_-">
                  <c:v>9.8699999999999992</c:v>
                </c:pt>
                <c:pt idx="1298" formatCode="_-* #,##0.00_-;\-* #,##0.00_-;_-* &quot;-&quot;??_-;_-@_-">
                  <c:v>9.86</c:v>
                </c:pt>
                <c:pt idx="1299" formatCode="_-* #,##0.00_-;\-* #,##0.00_-;_-* &quot;-&quot;??_-;_-@_-">
                  <c:v>9.8699999999999992</c:v>
                </c:pt>
                <c:pt idx="1300" formatCode="_-* #,##0.00_-;\-* #,##0.00_-;_-* &quot;-&quot;??_-;_-@_-">
                  <c:v>9.8699999999999992</c:v>
                </c:pt>
                <c:pt idx="1301" formatCode="_-* #,##0.00_-;\-* #,##0.00_-;_-* &quot;-&quot;??_-;_-@_-">
                  <c:v>9.8699999999999992</c:v>
                </c:pt>
                <c:pt idx="1302" formatCode="_-* #,##0.00_-;\-* #,##0.00_-;_-* &quot;-&quot;??_-;_-@_-">
                  <c:v>9.8699999999999992</c:v>
                </c:pt>
                <c:pt idx="1303" formatCode="_-* #,##0.00_-;\-* #,##0.00_-;_-* &quot;-&quot;??_-;_-@_-">
                  <c:v>9.8699999999999992</c:v>
                </c:pt>
                <c:pt idx="1304" formatCode="_-* #,##0.00_-;\-* #,##0.00_-;_-* &quot;-&quot;??_-;_-@_-">
                  <c:v>9.8800000000000008</c:v>
                </c:pt>
                <c:pt idx="1305" formatCode="_-* #,##0.00_-;\-* #,##0.00_-;_-* &quot;-&quot;??_-;_-@_-">
                  <c:v>9.8800000000000008</c:v>
                </c:pt>
                <c:pt idx="1306" formatCode="_-* #,##0.00_-;\-* #,##0.00_-;_-* &quot;-&quot;??_-;_-@_-">
                  <c:v>9.89</c:v>
                </c:pt>
                <c:pt idx="1307" formatCode="_-* #,##0.00_-;\-* #,##0.00_-;_-* &quot;-&quot;??_-;_-@_-">
                  <c:v>9.9</c:v>
                </c:pt>
                <c:pt idx="1308" formatCode="_-* #,##0.00_-;\-* #,##0.00_-;_-* &quot;-&quot;??_-;_-@_-">
                  <c:v>9.92</c:v>
                </c:pt>
                <c:pt idx="1309" formatCode="_-* #,##0.00_-;\-* #,##0.00_-;_-* &quot;-&quot;??_-;_-@_-">
                  <c:v>9.92</c:v>
                </c:pt>
                <c:pt idx="1310" formatCode="_-* #,##0.00_-;\-* #,##0.00_-;_-* &quot;-&quot;??_-;_-@_-">
                  <c:v>9.92</c:v>
                </c:pt>
                <c:pt idx="1311" formatCode="_-* #,##0.00_-;\-* #,##0.00_-;_-* &quot;-&quot;??_-;_-@_-">
                  <c:v>9.92</c:v>
                </c:pt>
                <c:pt idx="1312" formatCode="_-* #,##0.00_-;\-* #,##0.00_-;_-* &quot;-&quot;??_-;_-@_-">
                  <c:v>9.93</c:v>
                </c:pt>
                <c:pt idx="1313" formatCode="_-* #,##0.00_-;\-* #,##0.00_-;_-* &quot;-&quot;??_-;_-@_-">
                  <c:v>9.9600000000000009</c:v>
                </c:pt>
                <c:pt idx="1314" formatCode="_-* #,##0.00_-;\-* #,##0.00_-;_-* &quot;-&quot;??_-;_-@_-">
                  <c:v>9.98</c:v>
                </c:pt>
                <c:pt idx="1315" formatCode="_-* #,##0.00_-;\-* #,##0.00_-;_-* &quot;-&quot;??_-;_-@_-">
                  <c:v>9.9700000000000006</c:v>
                </c:pt>
                <c:pt idx="1316" formatCode="_-* #,##0.00_-;\-* #,##0.00_-;_-* &quot;-&quot;??_-;_-@_-">
                  <c:v>9.99</c:v>
                </c:pt>
                <c:pt idx="1317" formatCode="_-* #,##0.00_-;\-* #,##0.00_-;_-* &quot;-&quot;??_-;_-@_-">
                  <c:v>9.99</c:v>
                </c:pt>
                <c:pt idx="1318" formatCode="_-* #,##0.00_-;\-* #,##0.00_-;_-* &quot;-&quot;??_-;_-@_-">
                  <c:v>9.99</c:v>
                </c:pt>
                <c:pt idx="1319" formatCode="_-* #,##0.00_-;\-* #,##0.00_-;_-* &quot;-&quot;??_-;_-@_-">
                  <c:v>9.99</c:v>
                </c:pt>
                <c:pt idx="1320" formatCode="_-* #,##0.00_-;\-* #,##0.00_-;_-* &quot;-&quot;??_-;_-@_-">
                  <c:v>10</c:v>
                </c:pt>
                <c:pt idx="1321" formatCode="_-* #,##0.00_-;\-* #,##0.00_-;_-* &quot;-&quot;??_-;_-@_-">
                  <c:v>10</c:v>
                </c:pt>
                <c:pt idx="1322" formatCode="_-* #,##0.00_-;\-* #,##0.00_-;_-* &quot;-&quot;??_-;_-@_-">
                  <c:v>9.98</c:v>
                </c:pt>
                <c:pt idx="1323" formatCode="_-* #,##0.00_-;\-* #,##0.00_-;_-* &quot;-&quot;??_-;_-@_-">
                  <c:v>9.9700000000000006</c:v>
                </c:pt>
                <c:pt idx="1324" formatCode="_-* #,##0.00_-;\-* #,##0.00_-;_-* &quot;-&quot;??_-;_-@_-">
                  <c:v>9.93</c:v>
                </c:pt>
                <c:pt idx="1325" formatCode="_-* #,##0.00_-;\-* #,##0.00_-;_-* &quot;-&quot;??_-;_-@_-">
                  <c:v>9.86</c:v>
                </c:pt>
                <c:pt idx="1326" formatCode="_-* #,##0.00_-;\-* #,##0.00_-;_-* &quot;-&quot;??_-;_-@_-">
                  <c:v>9.83</c:v>
                </c:pt>
                <c:pt idx="1327" formatCode="_-* #,##0.00_-;\-* #,##0.00_-;_-* &quot;-&quot;??_-;_-@_-">
                  <c:v>9.83</c:v>
                </c:pt>
                <c:pt idx="1328" formatCode="_-* #,##0.00_-;\-* #,##0.00_-;_-* &quot;-&quot;??_-;_-@_-">
                  <c:v>9.83</c:v>
                </c:pt>
                <c:pt idx="1329" formatCode="_-* #,##0.00_-;\-* #,##0.00_-;_-* &quot;-&quot;??_-;_-@_-">
                  <c:v>9.83</c:v>
                </c:pt>
                <c:pt idx="1330" formatCode="_-* #,##0.00_-;\-* #,##0.00_-;_-* &quot;-&quot;??_-;_-@_-">
                  <c:v>9.82</c:v>
                </c:pt>
                <c:pt idx="1331" formatCode="_-* #,##0.00_-;\-* #,##0.00_-;_-* &quot;-&quot;??_-;_-@_-">
                  <c:v>9.83</c:v>
                </c:pt>
                <c:pt idx="1332" formatCode="_-* #,##0.00_-;\-* #,##0.00_-;_-* &quot;-&quot;??_-;_-@_-">
                  <c:v>9.83</c:v>
                </c:pt>
                <c:pt idx="1333" formatCode="_-* #,##0.00_-;\-* #,##0.00_-;_-* &quot;-&quot;??_-;_-@_-">
                  <c:v>9.85</c:v>
                </c:pt>
                <c:pt idx="1334" formatCode="_-* #,##0.00_-;\-* #,##0.00_-;_-* &quot;-&quot;??_-;_-@_-">
                  <c:v>9.85</c:v>
                </c:pt>
                <c:pt idx="1335" formatCode="_-* #,##0.00_-;\-* #,##0.00_-;_-* &quot;-&quot;??_-;_-@_-">
                  <c:v>9.86</c:v>
                </c:pt>
                <c:pt idx="1336" formatCode="_-* #,##0.00_-;\-* #,##0.00_-;_-* &quot;-&quot;??_-;_-@_-">
                  <c:v>9.85</c:v>
                </c:pt>
                <c:pt idx="1337" formatCode="_-* #,##0.00_-;\-* #,##0.00_-;_-* &quot;-&quot;??_-;_-@_-">
                  <c:v>9.85</c:v>
                </c:pt>
                <c:pt idx="1338" formatCode="_-* #,##0.00_-;\-* #,##0.00_-;_-* &quot;-&quot;??_-;_-@_-">
                  <c:v>9.77</c:v>
                </c:pt>
                <c:pt idx="1339" formatCode="_-* #,##0.00_-;\-* #,##0.00_-;_-* &quot;-&quot;??_-;_-@_-">
                  <c:v>9.66</c:v>
                </c:pt>
                <c:pt idx="1340" formatCode="_-* #,##0.00_-;\-* #,##0.00_-;_-* &quot;-&quot;??_-;_-@_-">
                  <c:v>9.4700000000000006</c:v>
                </c:pt>
                <c:pt idx="1341" formatCode="_-* #,##0.00_-;\-* #,##0.00_-;_-* &quot;-&quot;??_-;_-@_-">
                  <c:v>9.3699999999999992</c:v>
                </c:pt>
                <c:pt idx="1342" formatCode="_-* #,##0.00_-;\-* #,##0.00_-;_-* &quot;-&quot;??_-;_-@_-">
                  <c:v>9.26</c:v>
                </c:pt>
                <c:pt idx="1343" formatCode="_-* #,##0.00_-;\-* #,##0.00_-;_-* &quot;-&quot;??_-;_-@_-">
                  <c:v>9.2100000000000009</c:v>
                </c:pt>
                <c:pt idx="1344" formatCode="_-* #,##0.00_-;\-* #,##0.00_-;_-* &quot;-&quot;??_-;_-@_-">
                  <c:v>9.1999999999999993</c:v>
                </c:pt>
                <c:pt idx="1345" formatCode="_-* #,##0.00_-;\-* #,##0.00_-;_-* &quot;-&quot;??_-;_-@_-">
                  <c:v>9.23</c:v>
                </c:pt>
                <c:pt idx="1346" formatCode="_-* #,##0.00_-;\-* #,##0.00_-;_-* &quot;-&quot;??_-;_-@_-">
                  <c:v>9.2200000000000006</c:v>
                </c:pt>
                <c:pt idx="1347" formatCode="_-* #,##0.00_-;\-* #,##0.00_-;_-* &quot;-&quot;??_-;_-@_-">
                  <c:v>9.24</c:v>
                </c:pt>
                <c:pt idx="1348" formatCode="_-* #,##0.00_-;\-* #,##0.00_-;_-* &quot;-&quot;??_-;_-@_-">
                  <c:v>9.3000000000000007</c:v>
                </c:pt>
                <c:pt idx="1349" formatCode="_-* #,##0.00_-;\-* #,##0.00_-;_-* &quot;-&quot;??_-;_-@_-">
                  <c:v>9.35</c:v>
                </c:pt>
                <c:pt idx="1350" formatCode="_-* #,##0.00_-;\-* #,##0.00_-;_-* &quot;-&quot;??_-;_-@_-">
                  <c:v>9.4</c:v>
                </c:pt>
                <c:pt idx="1351" formatCode="_-* #,##0.00_-;\-* #,##0.00_-;_-* &quot;-&quot;??_-;_-@_-">
                  <c:v>9.4600000000000009</c:v>
                </c:pt>
                <c:pt idx="1352" formatCode="_-* #,##0.00_-;\-* #,##0.00_-;_-* &quot;-&quot;??_-;_-@_-">
                  <c:v>9.52</c:v>
                </c:pt>
                <c:pt idx="1353" formatCode="_-* #,##0.00_-;\-* #,##0.00_-;_-* &quot;-&quot;??_-;_-@_-">
                  <c:v>9.5399999999999991</c:v>
                </c:pt>
                <c:pt idx="1354" formatCode="_-* #,##0.00_-;\-* #,##0.00_-;_-* &quot;-&quot;??_-;_-@_-">
                  <c:v>9.5399999999999991</c:v>
                </c:pt>
                <c:pt idx="1355" formatCode="_-* #,##0.00_-;\-* #,##0.00_-;_-* &quot;-&quot;??_-;_-@_-">
                  <c:v>9.56</c:v>
                </c:pt>
                <c:pt idx="1356" formatCode="_-* #,##0.00_-;\-* #,##0.00_-;_-* &quot;-&quot;??_-;_-@_-">
                  <c:v>9.59</c:v>
                </c:pt>
                <c:pt idx="1357" formatCode="_-* #,##0.00_-;\-* #,##0.00_-;_-* &quot;-&quot;??_-;_-@_-">
                  <c:v>9.6300000000000008</c:v>
                </c:pt>
                <c:pt idx="1358" formatCode="_-* #,##0.00_-;\-* #,##0.00_-;_-* &quot;-&quot;??_-;_-@_-">
                  <c:v>9.67</c:v>
                </c:pt>
                <c:pt idx="1359" formatCode="_-* #,##0.00_-;\-* #,##0.00_-;_-* &quot;-&quot;??_-;_-@_-">
                  <c:v>9.69</c:v>
                </c:pt>
                <c:pt idx="1360" formatCode="_-* #,##0.00_-;\-* #,##0.00_-;_-* &quot;-&quot;??_-;_-@_-">
                  <c:v>9.7100000000000009</c:v>
                </c:pt>
                <c:pt idx="1361" formatCode="_-* #,##0.00_-;\-* #,##0.00_-;_-* &quot;-&quot;??_-;_-@_-">
                  <c:v>9.6999999999999993</c:v>
                </c:pt>
                <c:pt idx="1362" formatCode="_-* #,##0.00_-;\-* #,##0.00_-;_-* &quot;-&quot;??_-;_-@_-">
                  <c:v>9.69</c:v>
                </c:pt>
                <c:pt idx="1363" formatCode="_-* #,##0.00_-;\-* #,##0.00_-;_-* &quot;-&quot;??_-;_-@_-">
                  <c:v>9.69</c:v>
                </c:pt>
                <c:pt idx="1364" formatCode="_-* #,##0.00_-;\-* #,##0.00_-;_-* &quot;-&quot;??_-;_-@_-">
                  <c:v>9.67</c:v>
                </c:pt>
                <c:pt idx="1365" formatCode="_-* #,##0.00_-;\-* #,##0.00_-;_-* &quot;-&quot;??_-;_-@_-">
                  <c:v>9.65</c:v>
                </c:pt>
                <c:pt idx="1366" formatCode="_-* #,##0.00_-;\-* #,##0.00_-;_-* &quot;-&quot;??_-;_-@_-">
                  <c:v>9.64</c:v>
                </c:pt>
                <c:pt idx="1367" formatCode="_-* #,##0.00_-;\-* #,##0.00_-;_-* &quot;-&quot;??_-;_-@_-">
                  <c:v>9.6300000000000008</c:v>
                </c:pt>
                <c:pt idx="1368" formatCode="_-* #,##0.00_-;\-* #,##0.00_-;_-* &quot;-&quot;??_-;_-@_-">
                  <c:v>9.64</c:v>
                </c:pt>
                <c:pt idx="1369" formatCode="_-* #,##0.00_-;\-* #,##0.00_-;_-* &quot;-&quot;??_-;_-@_-">
                  <c:v>9.65</c:v>
                </c:pt>
                <c:pt idx="1370" formatCode="_-* #,##0.00_-;\-* #,##0.00_-;_-* &quot;-&quot;??_-;_-@_-">
                  <c:v>9.68</c:v>
                </c:pt>
                <c:pt idx="1371" formatCode="_-* #,##0.00_-;\-* #,##0.00_-;_-* &quot;-&quot;??_-;_-@_-">
                  <c:v>9.67</c:v>
                </c:pt>
                <c:pt idx="1372" formatCode="_-* #,##0.00_-;\-* #,##0.00_-;_-* &quot;-&quot;??_-;_-@_-">
                  <c:v>9.65</c:v>
                </c:pt>
                <c:pt idx="1373" formatCode="_-* #,##0.00_-;\-* #,##0.00_-;_-* &quot;-&quot;??_-;_-@_-">
                  <c:v>9.6199999999999992</c:v>
                </c:pt>
                <c:pt idx="1374" formatCode="_-* #,##0.00_-;\-* #,##0.00_-;_-* &quot;-&quot;??_-;_-@_-">
                  <c:v>9.61</c:v>
                </c:pt>
                <c:pt idx="1375" formatCode="_-* #,##0.00_-;\-* #,##0.00_-;_-* &quot;-&quot;??_-;_-@_-">
                  <c:v>9.58</c:v>
                </c:pt>
                <c:pt idx="1376" formatCode="_-* #,##0.00_-;\-* #,##0.00_-;_-* &quot;-&quot;??_-;_-@_-">
                  <c:v>9.59</c:v>
                </c:pt>
                <c:pt idx="1377" formatCode="_-* #,##0.00_-;\-* #,##0.00_-;_-* &quot;-&quot;??_-;_-@_-">
                  <c:v>9.6300000000000008</c:v>
                </c:pt>
                <c:pt idx="1378" formatCode="_-* #,##0.00_-;\-* #,##0.00_-;_-* &quot;-&quot;??_-;_-@_-">
                  <c:v>9.69</c:v>
                </c:pt>
                <c:pt idx="1379" formatCode="_-* #,##0.00_-;\-* #,##0.00_-;_-* &quot;-&quot;??_-;_-@_-">
                  <c:v>9.73</c:v>
                </c:pt>
                <c:pt idx="1380" formatCode="_-* #,##0.00_-;\-* #,##0.00_-;_-* &quot;-&quot;??_-;_-@_-">
                  <c:v>9.76</c:v>
                </c:pt>
                <c:pt idx="1381" formatCode="_-* #,##0.00_-;\-* #,##0.00_-;_-* &quot;-&quot;??_-;_-@_-">
                  <c:v>9.7799999999999994</c:v>
                </c:pt>
                <c:pt idx="1382" formatCode="_-* #,##0.00_-;\-* #,##0.00_-;_-* &quot;-&quot;??_-;_-@_-">
                  <c:v>9.8000000000000007</c:v>
                </c:pt>
                <c:pt idx="1383" formatCode="_-* #,##0.00_-;\-* #,##0.00_-;_-* &quot;-&quot;??_-;_-@_-">
                  <c:v>9.81</c:v>
                </c:pt>
                <c:pt idx="1384" formatCode="_-* #,##0.00_-;\-* #,##0.00_-;_-* &quot;-&quot;??_-;_-@_-">
                  <c:v>9.82</c:v>
                </c:pt>
                <c:pt idx="1385" formatCode="_-* #,##0.00_-;\-* #,##0.00_-;_-* &quot;-&quot;??_-;_-@_-">
                  <c:v>9.82</c:v>
                </c:pt>
                <c:pt idx="1386" formatCode="_-* #,##0.00_-;\-* #,##0.00_-;_-* &quot;-&quot;??_-;_-@_-">
                  <c:v>9.82</c:v>
                </c:pt>
                <c:pt idx="1387" formatCode="_-* #,##0.00_-;\-* #,##0.00_-;_-* &quot;-&quot;??_-;_-@_-">
                  <c:v>9.82</c:v>
                </c:pt>
                <c:pt idx="1388" formatCode="_-* #,##0.00_-;\-* #,##0.00_-;_-* &quot;-&quot;??_-;_-@_-">
                  <c:v>9.82</c:v>
                </c:pt>
                <c:pt idx="1389" formatCode="_-* #,##0.00_-;\-* #,##0.00_-;_-* &quot;-&quot;??_-;_-@_-">
                  <c:v>9.82</c:v>
                </c:pt>
                <c:pt idx="1390" formatCode="_-* #,##0.00_-;\-* #,##0.00_-;_-* &quot;-&quot;??_-;_-@_-">
                  <c:v>9.82</c:v>
                </c:pt>
                <c:pt idx="1391" formatCode="_-* #,##0.00_-;\-* #,##0.00_-;_-* &quot;-&quot;??_-;_-@_-">
                  <c:v>9.82</c:v>
                </c:pt>
                <c:pt idx="1392" formatCode="_-* #,##0.00_-;\-* #,##0.00_-;_-* &quot;-&quot;??_-;_-@_-">
                  <c:v>9.81</c:v>
                </c:pt>
                <c:pt idx="1393" formatCode="_-* #,##0.00_-;\-* #,##0.00_-;_-* &quot;-&quot;??_-;_-@_-">
                  <c:v>9.82</c:v>
                </c:pt>
                <c:pt idx="1394" formatCode="_-* #,##0.00_-;\-* #,##0.00_-;_-* &quot;-&quot;??_-;_-@_-">
                  <c:v>9.83</c:v>
                </c:pt>
                <c:pt idx="1395" formatCode="_-* #,##0.00_-;\-* #,##0.00_-;_-* &quot;-&quot;??_-;_-@_-">
                  <c:v>9.83</c:v>
                </c:pt>
                <c:pt idx="1396" formatCode="_-* #,##0.00_-;\-* #,##0.00_-;_-* &quot;-&quot;??_-;_-@_-">
                  <c:v>9.84</c:v>
                </c:pt>
                <c:pt idx="1397" formatCode="_-* #,##0.00_-;\-* #,##0.00_-;_-* &quot;-&quot;??_-;_-@_-">
                  <c:v>9.84</c:v>
                </c:pt>
                <c:pt idx="1398" formatCode="_-* #,##0.00_-;\-* #,##0.00_-;_-* &quot;-&quot;??_-;_-@_-">
                  <c:v>9.85</c:v>
                </c:pt>
                <c:pt idx="1399" formatCode="_-* #,##0.00_-;\-* #,##0.00_-;_-* &quot;-&quot;??_-;_-@_-">
                  <c:v>9.85</c:v>
                </c:pt>
                <c:pt idx="1400" formatCode="_-* #,##0.00_-;\-* #,##0.00_-;_-* &quot;-&quot;??_-;_-@_-">
                  <c:v>9.85</c:v>
                </c:pt>
                <c:pt idx="1401" formatCode="_-* #,##0.00_-;\-* #,##0.00_-;_-* &quot;-&quot;??_-;_-@_-">
                  <c:v>9.85</c:v>
                </c:pt>
                <c:pt idx="1402" formatCode="_-* #,##0.00_-;\-* #,##0.00_-;_-* &quot;-&quot;??_-;_-@_-">
                  <c:v>9.85</c:v>
                </c:pt>
                <c:pt idx="1403" formatCode="_-* #,##0.00_-;\-* #,##0.00_-;_-* &quot;-&quot;??_-;_-@_-">
                  <c:v>9.85</c:v>
                </c:pt>
                <c:pt idx="1404" formatCode="_-* #,##0.00_-;\-* #,##0.00_-;_-* &quot;-&quot;??_-;_-@_-">
                  <c:v>9.85</c:v>
                </c:pt>
                <c:pt idx="1405" formatCode="_-* #,##0.00_-;\-* #,##0.00_-;_-* &quot;-&quot;??_-;_-@_-">
                  <c:v>9.84</c:v>
                </c:pt>
                <c:pt idx="1406" formatCode="_-* #,##0.00_-;\-* #,##0.00_-;_-* &quot;-&quot;??_-;_-@_-">
                  <c:v>9.85</c:v>
                </c:pt>
                <c:pt idx="1407" formatCode="_-* #,##0.00_-;\-* #,##0.00_-;_-* &quot;-&quot;??_-;_-@_-">
                  <c:v>9.84</c:v>
                </c:pt>
                <c:pt idx="1408" formatCode="_-* #,##0.00_-;\-* #,##0.00_-;_-* &quot;-&quot;??_-;_-@_-">
                  <c:v>9.84</c:v>
                </c:pt>
                <c:pt idx="1409" formatCode="_-* #,##0.00_-;\-* #,##0.00_-;_-* &quot;-&quot;??_-;_-@_-">
                  <c:v>9.84</c:v>
                </c:pt>
                <c:pt idx="1410" formatCode="_-* #,##0.00_-;\-* #,##0.00_-;_-* &quot;-&quot;??_-;_-@_-">
                  <c:v>9.84</c:v>
                </c:pt>
                <c:pt idx="1411" formatCode="_-* #,##0.00_-;\-* #,##0.00_-;_-* &quot;-&quot;??_-;_-@_-">
                  <c:v>9.85</c:v>
                </c:pt>
                <c:pt idx="1412" formatCode="_-* #,##0.00_-;\-* #,##0.00_-;_-* &quot;-&quot;??_-;_-@_-">
                  <c:v>9.85</c:v>
                </c:pt>
                <c:pt idx="1413" formatCode="_-* #,##0.00_-;\-* #,##0.00_-;_-* &quot;-&quot;??_-;_-@_-">
                  <c:v>9.85</c:v>
                </c:pt>
                <c:pt idx="1414" formatCode="_-* #,##0.00_-;\-* #,##0.00_-;_-* &quot;-&quot;??_-;_-@_-">
                  <c:v>9.85</c:v>
                </c:pt>
                <c:pt idx="1415" formatCode="_-* #,##0.00_-;\-* #,##0.00_-;_-* &quot;-&quot;??_-;_-@_-">
                  <c:v>9.86</c:v>
                </c:pt>
                <c:pt idx="1416" formatCode="_-* #,##0.00_-;\-* #,##0.00_-;_-* &quot;-&quot;??_-;_-@_-">
                  <c:v>9.86</c:v>
                </c:pt>
                <c:pt idx="1417" formatCode="_-* #,##0.00_-;\-* #,##0.00_-;_-* &quot;-&quot;??_-;_-@_-">
                  <c:v>9.86</c:v>
                </c:pt>
                <c:pt idx="1418" formatCode="_-* #,##0.00_-;\-* #,##0.00_-;_-* &quot;-&quot;??_-;_-@_-">
                  <c:v>9.86</c:v>
                </c:pt>
                <c:pt idx="1419" formatCode="_-* #,##0.00_-;\-* #,##0.00_-;_-* &quot;-&quot;??_-;_-@_-">
                  <c:v>9.86</c:v>
                </c:pt>
                <c:pt idx="1420" formatCode="_-* #,##0.00_-;\-* #,##0.00_-;_-* &quot;-&quot;??_-;_-@_-">
                  <c:v>9.8699999999999992</c:v>
                </c:pt>
                <c:pt idx="1421" formatCode="_-* #,##0.00_-;\-* #,##0.00_-;_-* &quot;-&quot;??_-;_-@_-">
                  <c:v>9.8699999999999992</c:v>
                </c:pt>
                <c:pt idx="1422" formatCode="_-* #,##0.00_-;\-* #,##0.00_-;_-* &quot;-&quot;??_-;_-@_-">
                  <c:v>9.8699999999999992</c:v>
                </c:pt>
                <c:pt idx="1423" formatCode="_-* #,##0.00_-;\-* #,##0.00_-;_-* &quot;-&quot;??_-;_-@_-">
                  <c:v>9.8699999999999992</c:v>
                </c:pt>
                <c:pt idx="1424" formatCode="_-* #,##0.00_-;\-* #,##0.00_-;_-* &quot;-&quot;??_-;_-@_-">
                  <c:v>9.8699999999999992</c:v>
                </c:pt>
                <c:pt idx="1425" formatCode="_-* #,##0.00_-;\-* #,##0.00_-;_-* &quot;-&quot;??_-;_-@_-">
                  <c:v>9.8699999999999992</c:v>
                </c:pt>
                <c:pt idx="1426" formatCode="_-* #,##0.00_-;\-* #,##0.00_-;_-* &quot;-&quot;??_-;_-@_-">
                  <c:v>9.8699999999999992</c:v>
                </c:pt>
                <c:pt idx="1427" formatCode="_-* #,##0.00_-;\-* #,##0.00_-;_-* &quot;-&quot;??_-;_-@_-">
                  <c:v>9.8699999999999992</c:v>
                </c:pt>
                <c:pt idx="1428" formatCode="_-* #,##0.00_-;\-* #,##0.00_-;_-* &quot;-&quot;??_-;_-@_-">
                  <c:v>9.8699999999999992</c:v>
                </c:pt>
                <c:pt idx="1429" formatCode="_-* #,##0.00_-;\-* #,##0.00_-;_-* &quot;-&quot;??_-;_-@_-">
                  <c:v>9.8699999999999992</c:v>
                </c:pt>
                <c:pt idx="1430" formatCode="_-* #,##0.00_-;\-* #,##0.00_-;_-* &quot;-&quot;??_-;_-@_-">
                  <c:v>9.8699999999999992</c:v>
                </c:pt>
                <c:pt idx="1431" formatCode="_-* #,##0.00_-;\-* #,##0.00_-;_-* &quot;-&quot;??_-;_-@_-">
                  <c:v>9.8699999999999992</c:v>
                </c:pt>
                <c:pt idx="1432" formatCode="_-* #,##0.00_-;\-* #,##0.00_-;_-* &quot;-&quot;??_-;_-@_-">
                  <c:v>9.8800000000000008</c:v>
                </c:pt>
                <c:pt idx="1433" formatCode="_-* #,##0.00_-;\-* #,##0.00_-;_-* &quot;-&quot;??_-;_-@_-">
                  <c:v>9.89</c:v>
                </c:pt>
                <c:pt idx="1434" formatCode="_-* #,##0.00_-;\-* #,##0.00_-;_-* &quot;-&quot;??_-;_-@_-">
                  <c:v>9.9</c:v>
                </c:pt>
                <c:pt idx="1435" formatCode="_-* #,##0.00_-;\-* #,##0.00_-;_-* &quot;-&quot;??_-;_-@_-">
                  <c:v>9.89</c:v>
                </c:pt>
                <c:pt idx="1436" formatCode="_-* #,##0.00_-;\-* #,##0.00_-;_-* &quot;-&quot;??_-;_-@_-">
                  <c:v>9.8699999999999992</c:v>
                </c:pt>
                <c:pt idx="1437" formatCode="_-* #,##0.00_-;\-* #,##0.00_-;_-* &quot;-&quot;??_-;_-@_-">
                  <c:v>9.86</c:v>
                </c:pt>
                <c:pt idx="1438" formatCode="_-* #,##0.00_-;\-* #,##0.00_-;_-* &quot;-&quot;??_-;_-@_-">
                  <c:v>9.86</c:v>
                </c:pt>
                <c:pt idx="1439" formatCode="_-* #,##0.00_-;\-* #,##0.00_-;_-* &quot;-&quot;??_-;_-@_-">
                  <c:v>9.85</c:v>
                </c:pt>
                <c:pt idx="1440" formatCode="_-* #,##0.00_-;\-* #,##0.00_-;_-* &quot;-&quot;??_-;_-@_-">
                  <c:v>9.8699999999999992</c:v>
                </c:pt>
                <c:pt idx="1441" formatCode="_-* #,##0.00_-;\-* #,##0.00_-;_-* &quot;-&quot;??_-;_-@_-">
                  <c:v>9.8800000000000008</c:v>
                </c:pt>
                <c:pt idx="1442" formatCode="_-* #,##0.00_-;\-* #,##0.00_-;_-* &quot;-&quot;??_-;_-@_-">
                  <c:v>9.89</c:v>
                </c:pt>
                <c:pt idx="1443" formatCode="_-* #,##0.00_-;\-* #,##0.00_-;_-* &quot;-&quot;??_-;_-@_-">
                  <c:v>9.89</c:v>
                </c:pt>
                <c:pt idx="1444" formatCode="_-* #,##0.00_-;\-* #,##0.00_-;_-* &quot;-&quot;??_-;_-@_-">
                  <c:v>9.9</c:v>
                </c:pt>
                <c:pt idx="1445" formatCode="_-* #,##0.00_-;\-* #,##0.00_-;_-* &quot;-&quot;??_-;_-@_-">
                  <c:v>9.89</c:v>
                </c:pt>
                <c:pt idx="1446" formatCode="_-* #,##0.00_-;\-* #,##0.00_-;_-* &quot;-&quot;??_-;_-@_-">
                  <c:v>9.9</c:v>
                </c:pt>
                <c:pt idx="1447" formatCode="_-* #,##0.00_-;\-* #,##0.00_-;_-* &quot;-&quot;??_-;_-@_-">
                  <c:v>9.9</c:v>
                </c:pt>
                <c:pt idx="1448" formatCode="_-* #,##0.00_-;\-* #,##0.00_-;_-* &quot;-&quot;??_-;_-@_-">
                  <c:v>9.9</c:v>
                </c:pt>
                <c:pt idx="1449" formatCode="_-* #,##0.00_-;\-* #,##0.00_-;_-* &quot;-&quot;??_-;_-@_-">
                  <c:v>9.91</c:v>
                </c:pt>
                <c:pt idx="1450" formatCode="_-* #,##0.00_-;\-* #,##0.00_-;_-* &quot;-&quot;??_-;_-@_-">
                  <c:v>9.91</c:v>
                </c:pt>
                <c:pt idx="1451" formatCode="_-* #,##0.00_-;\-* #,##0.00_-;_-* &quot;-&quot;??_-;_-@_-">
                  <c:v>9.91</c:v>
                </c:pt>
                <c:pt idx="1452" formatCode="_-* #,##0.00_-;\-* #,##0.00_-;_-* &quot;-&quot;??_-;_-@_-">
                  <c:v>9.91</c:v>
                </c:pt>
                <c:pt idx="1453" formatCode="_-* #,##0.00_-;\-* #,##0.00_-;_-* &quot;-&quot;??_-;_-@_-">
                  <c:v>9.92</c:v>
                </c:pt>
                <c:pt idx="1454" formatCode="_-* #,##0.00_-;\-* #,##0.00_-;_-* &quot;-&quot;??_-;_-@_-">
                  <c:v>9.92</c:v>
                </c:pt>
                <c:pt idx="1455" formatCode="_-* #,##0.00_-;\-* #,##0.00_-;_-* &quot;-&quot;??_-;_-@_-">
                  <c:v>9.92</c:v>
                </c:pt>
                <c:pt idx="1456" formatCode="_-* #,##0.00_-;\-* #,##0.00_-;_-* &quot;-&quot;??_-;_-@_-">
                  <c:v>9.92</c:v>
                </c:pt>
                <c:pt idx="1457" formatCode="_-* #,##0.00_-;\-* #,##0.00_-;_-* &quot;-&quot;??_-;_-@_-">
                  <c:v>9.92</c:v>
                </c:pt>
                <c:pt idx="1458" formatCode="_-* #,##0.00_-;\-* #,##0.00_-;_-* &quot;-&quot;??_-;_-@_-">
                  <c:v>9.92</c:v>
                </c:pt>
                <c:pt idx="1459" formatCode="_-* #,##0.00_-;\-* #,##0.00_-;_-* &quot;-&quot;??_-;_-@_-">
                  <c:v>9.92</c:v>
                </c:pt>
                <c:pt idx="1460" formatCode="_-* #,##0.00_-;\-* #,##0.00_-;_-* &quot;-&quot;??_-;_-@_-">
                  <c:v>9.92</c:v>
                </c:pt>
                <c:pt idx="1461" formatCode="_-* #,##0.00_-;\-* #,##0.00_-;_-* &quot;-&quot;??_-;_-@_-">
                  <c:v>9.92</c:v>
                </c:pt>
                <c:pt idx="1462" formatCode="_-* #,##0.00_-;\-* #,##0.00_-;_-* &quot;-&quot;??_-;_-@_-">
                  <c:v>9.92</c:v>
                </c:pt>
                <c:pt idx="1463" formatCode="_-* #,##0.00_-;\-* #,##0.00_-;_-* &quot;-&quot;??_-;_-@_-">
                  <c:v>9.92</c:v>
                </c:pt>
                <c:pt idx="1464" formatCode="_-* #,##0.00_-;\-* #,##0.00_-;_-* &quot;-&quot;??_-;_-@_-">
                  <c:v>9.92</c:v>
                </c:pt>
                <c:pt idx="1465" formatCode="_-* #,##0.00_-;\-* #,##0.00_-;_-* &quot;-&quot;??_-;_-@_-">
                  <c:v>9.92</c:v>
                </c:pt>
                <c:pt idx="1466" formatCode="_-* #,##0.00_-;\-* #,##0.00_-;_-* &quot;-&quot;??_-;_-@_-">
                  <c:v>9.93</c:v>
                </c:pt>
                <c:pt idx="1467" formatCode="_-* #,##0.00_-;\-* #,##0.00_-;_-* &quot;-&quot;??_-;_-@_-">
                  <c:v>9.93</c:v>
                </c:pt>
                <c:pt idx="1468" formatCode="_-* #,##0.00_-;\-* #,##0.00_-;_-* &quot;-&quot;??_-;_-@_-">
                  <c:v>9.93</c:v>
                </c:pt>
                <c:pt idx="1469" formatCode="_-* #,##0.00_-;\-* #,##0.00_-;_-* &quot;-&quot;??_-;_-@_-">
                  <c:v>9.9</c:v>
                </c:pt>
                <c:pt idx="1470" formatCode="_-* #,##0.00_-;\-* #,##0.00_-;_-* &quot;-&quot;??_-;_-@_-">
                  <c:v>9.9</c:v>
                </c:pt>
                <c:pt idx="1471" formatCode="_-* #,##0.00_-;\-* #,##0.00_-;_-* &quot;-&quot;??_-;_-@_-">
                  <c:v>9.9</c:v>
                </c:pt>
                <c:pt idx="1472" formatCode="_-* #,##0.00_-;\-* #,##0.00_-;_-* &quot;-&quot;??_-;_-@_-">
                  <c:v>9.9</c:v>
                </c:pt>
                <c:pt idx="1473" formatCode="_-* #,##0.00_-;\-* #,##0.00_-;_-* &quot;-&quot;??_-;_-@_-">
                  <c:v>9.91</c:v>
                </c:pt>
                <c:pt idx="1474" formatCode="_-* #,##0.00_-;\-* #,##0.00_-;_-* &quot;-&quot;??_-;_-@_-">
                  <c:v>9.91</c:v>
                </c:pt>
                <c:pt idx="1475" formatCode="_-* #,##0.00_-;\-* #,##0.00_-;_-* &quot;-&quot;??_-;_-@_-">
                  <c:v>9.91</c:v>
                </c:pt>
                <c:pt idx="1476" formatCode="_-* #,##0.00_-;\-* #,##0.00_-;_-* &quot;-&quot;??_-;_-@_-">
                  <c:v>9.91</c:v>
                </c:pt>
                <c:pt idx="1477" formatCode="_-* #,##0.00_-;\-* #,##0.00_-;_-* &quot;-&quot;??_-;_-@_-">
                  <c:v>9.9</c:v>
                </c:pt>
                <c:pt idx="1478" formatCode="_-* #,##0.00_-;\-* #,##0.00_-;_-* &quot;-&quot;??_-;_-@_-">
                  <c:v>9.9</c:v>
                </c:pt>
                <c:pt idx="1479" formatCode="_-* #,##0.00_-;\-* #,##0.00_-;_-* &quot;-&quot;??_-;_-@_-">
                  <c:v>9.91</c:v>
                </c:pt>
                <c:pt idx="1480" formatCode="_-* #,##0.00_-;\-* #,##0.00_-;_-* &quot;-&quot;??_-;_-@_-">
                  <c:v>9.91</c:v>
                </c:pt>
                <c:pt idx="1481" formatCode="_-* #,##0.00_-;\-* #,##0.00_-;_-* &quot;-&quot;??_-;_-@_-">
                  <c:v>9.91</c:v>
                </c:pt>
                <c:pt idx="1482" formatCode="_-* #,##0.00_-;\-* #,##0.00_-;_-* &quot;-&quot;??_-;_-@_-">
                  <c:v>9.92</c:v>
                </c:pt>
                <c:pt idx="1483" formatCode="_-* #,##0.00_-;\-* #,##0.00_-;_-* &quot;-&quot;??_-;_-@_-">
                  <c:v>9.92</c:v>
                </c:pt>
                <c:pt idx="1484" formatCode="_-* #,##0.00_-;\-* #,##0.00_-;_-* &quot;-&quot;??_-;_-@_-">
                  <c:v>9.92</c:v>
                </c:pt>
                <c:pt idx="1485" formatCode="_-* #,##0.00_-;\-* #,##0.00_-;_-* &quot;-&quot;??_-;_-@_-">
                  <c:v>9.92</c:v>
                </c:pt>
                <c:pt idx="1486" formatCode="_-* #,##0.00_-;\-* #,##0.00_-;_-* &quot;-&quot;??_-;_-@_-">
                  <c:v>9.92</c:v>
                </c:pt>
                <c:pt idx="1487" formatCode="_-* #,##0.00_-;\-* #,##0.00_-;_-* &quot;-&quot;??_-;_-@_-">
                  <c:v>9.92</c:v>
                </c:pt>
                <c:pt idx="1488" formatCode="_-* #,##0.00_-;\-* #,##0.00_-;_-* &quot;-&quot;??_-;_-@_-">
                  <c:v>0</c:v>
                </c:pt>
                <c:pt idx="1489" formatCode="_-* #,##0.00_-;\-* #,##0.00_-;_-* &quot;-&quot;??_-;_-@_-">
                  <c:v>1.9999999999999574E-2</c:v>
                </c:pt>
                <c:pt idx="1490" formatCode="_-* #,##0.00_-;\-* #,##0.00_-;_-* &quot;-&quot;??_-;_-@_-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93-4EE8-AF2A-9B40D149505B}"/>
            </c:ext>
          </c:extLst>
        </c:ser>
        <c:ser>
          <c:idx val="2"/>
          <c:order val="1"/>
          <c:tx>
            <c:strRef>
              <c:f>PolicyRate!$C$1</c:f>
              <c:strCache>
                <c:ptCount val="1"/>
                <c:pt idx="0">
                  <c:v>BOZ Policy Rate (LHS)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826"/>
            <c:bubble3D val="0"/>
            <c:extLst>
              <c:ext xmlns:c16="http://schemas.microsoft.com/office/drawing/2014/chart" uri="{C3380CC4-5D6E-409C-BE32-E72D297353CC}">
                <c16:uniqueId val="{00000002-DD93-4EE8-AF2A-9B40D149505B}"/>
              </c:ext>
            </c:extLst>
          </c:dPt>
          <c:cat>
            <c:numRef>
              <c:f>PolicyRate!$A$2:$A$2351</c:f>
              <c:numCache>
                <c:formatCode>[$-409]dd\-mmm\-yy;@</c:formatCode>
                <c:ptCount val="2350"/>
                <c:pt idx="0">
                  <c:v>41001</c:v>
                </c:pt>
                <c:pt idx="1">
                  <c:v>41002</c:v>
                </c:pt>
                <c:pt idx="2">
                  <c:v>41003</c:v>
                </c:pt>
                <c:pt idx="3">
                  <c:v>41004</c:v>
                </c:pt>
                <c:pt idx="4">
                  <c:v>41009</c:v>
                </c:pt>
                <c:pt idx="5">
                  <c:v>41010</c:v>
                </c:pt>
                <c:pt idx="6">
                  <c:v>41011</c:v>
                </c:pt>
                <c:pt idx="7">
                  <c:v>41012</c:v>
                </c:pt>
                <c:pt idx="8">
                  <c:v>41015</c:v>
                </c:pt>
                <c:pt idx="9">
                  <c:v>41016</c:v>
                </c:pt>
                <c:pt idx="10">
                  <c:v>41017</c:v>
                </c:pt>
                <c:pt idx="11">
                  <c:v>41018</c:v>
                </c:pt>
                <c:pt idx="12">
                  <c:v>41019</c:v>
                </c:pt>
                <c:pt idx="13">
                  <c:v>41022</c:v>
                </c:pt>
                <c:pt idx="14">
                  <c:v>41023</c:v>
                </c:pt>
                <c:pt idx="15">
                  <c:v>41024</c:v>
                </c:pt>
                <c:pt idx="16">
                  <c:v>41025</c:v>
                </c:pt>
                <c:pt idx="17">
                  <c:v>41026</c:v>
                </c:pt>
                <c:pt idx="18">
                  <c:v>41029</c:v>
                </c:pt>
                <c:pt idx="19">
                  <c:v>41031</c:v>
                </c:pt>
                <c:pt idx="20">
                  <c:v>41032</c:v>
                </c:pt>
                <c:pt idx="21">
                  <c:v>41033</c:v>
                </c:pt>
                <c:pt idx="22">
                  <c:v>41036</c:v>
                </c:pt>
                <c:pt idx="23">
                  <c:v>41037</c:v>
                </c:pt>
                <c:pt idx="24">
                  <c:v>41038</c:v>
                </c:pt>
                <c:pt idx="25">
                  <c:v>41039</c:v>
                </c:pt>
                <c:pt idx="26">
                  <c:v>41040</c:v>
                </c:pt>
                <c:pt idx="27">
                  <c:v>41043</c:v>
                </c:pt>
                <c:pt idx="28">
                  <c:v>41044</c:v>
                </c:pt>
                <c:pt idx="29">
                  <c:v>41045</c:v>
                </c:pt>
                <c:pt idx="30">
                  <c:v>41046</c:v>
                </c:pt>
                <c:pt idx="31">
                  <c:v>41047</c:v>
                </c:pt>
                <c:pt idx="32">
                  <c:v>41050</c:v>
                </c:pt>
                <c:pt idx="33">
                  <c:v>41051</c:v>
                </c:pt>
                <c:pt idx="34">
                  <c:v>41052</c:v>
                </c:pt>
                <c:pt idx="35">
                  <c:v>41053</c:v>
                </c:pt>
                <c:pt idx="36">
                  <c:v>41057</c:v>
                </c:pt>
                <c:pt idx="37">
                  <c:v>41058</c:v>
                </c:pt>
                <c:pt idx="38">
                  <c:v>41059</c:v>
                </c:pt>
                <c:pt idx="39">
                  <c:v>41060</c:v>
                </c:pt>
                <c:pt idx="40">
                  <c:v>41061</c:v>
                </c:pt>
                <c:pt idx="41">
                  <c:v>41064</c:v>
                </c:pt>
                <c:pt idx="42">
                  <c:v>41065</c:v>
                </c:pt>
                <c:pt idx="43">
                  <c:v>41066</c:v>
                </c:pt>
                <c:pt idx="44">
                  <c:v>41067</c:v>
                </c:pt>
                <c:pt idx="45">
                  <c:v>41068</c:v>
                </c:pt>
                <c:pt idx="46">
                  <c:v>41071</c:v>
                </c:pt>
                <c:pt idx="47">
                  <c:v>41072</c:v>
                </c:pt>
                <c:pt idx="48">
                  <c:v>41073</c:v>
                </c:pt>
                <c:pt idx="49">
                  <c:v>41074</c:v>
                </c:pt>
                <c:pt idx="50">
                  <c:v>41075</c:v>
                </c:pt>
                <c:pt idx="51">
                  <c:v>41078</c:v>
                </c:pt>
                <c:pt idx="52">
                  <c:v>41079</c:v>
                </c:pt>
                <c:pt idx="53">
                  <c:v>41080</c:v>
                </c:pt>
                <c:pt idx="54">
                  <c:v>41081</c:v>
                </c:pt>
                <c:pt idx="55">
                  <c:v>41082</c:v>
                </c:pt>
                <c:pt idx="56">
                  <c:v>41085</c:v>
                </c:pt>
                <c:pt idx="57">
                  <c:v>41086</c:v>
                </c:pt>
                <c:pt idx="58">
                  <c:v>41087</c:v>
                </c:pt>
                <c:pt idx="59">
                  <c:v>41088</c:v>
                </c:pt>
                <c:pt idx="60">
                  <c:v>41089</c:v>
                </c:pt>
                <c:pt idx="61">
                  <c:v>41094</c:v>
                </c:pt>
                <c:pt idx="62">
                  <c:v>41095</c:v>
                </c:pt>
                <c:pt idx="63">
                  <c:v>41096</c:v>
                </c:pt>
                <c:pt idx="64">
                  <c:v>41099</c:v>
                </c:pt>
                <c:pt idx="65">
                  <c:v>41100</c:v>
                </c:pt>
                <c:pt idx="66">
                  <c:v>41101</c:v>
                </c:pt>
                <c:pt idx="67">
                  <c:v>41102</c:v>
                </c:pt>
                <c:pt idx="68">
                  <c:v>41103</c:v>
                </c:pt>
                <c:pt idx="69">
                  <c:v>41106</c:v>
                </c:pt>
                <c:pt idx="70">
                  <c:v>41107</c:v>
                </c:pt>
                <c:pt idx="71">
                  <c:v>41108</c:v>
                </c:pt>
                <c:pt idx="72">
                  <c:v>41109</c:v>
                </c:pt>
                <c:pt idx="73">
                  <c:v>41110</c:v>
                </c:pt>
                <c:pt idx="74">
                  <c:v>41113</c:v>
                </c:pt>
                <c:pt idx="75">
                  <c:v>41114</c:v>
                </c:pt>
                <c:pt idx="76">
                  <c:v>41115</c:v>
                </c:pt>
                <c:pt idx="77">
                  <c:v>41116</c:v>
                </c:pt>
                <c:pt idx="78">
                  <c:v>41117</c:v>
                </c:pt>
                <c:pt idx="79">
                  <c:v>41120</c:v>
                </c:pt>
                <c:pt idx="80">
                  <c:v>41121</c:v>
                </c:pt>
                <c:pt idx="81">
                  <c:v>41122</c:v>
                </c:pt>
                <c:pt idx="82">
                  <c:v>41123</c:v>
                </c:pt>
                <c:pt idx="83">
                  <c:v>41124</c:v>
                </c:pt>
                <c:pt idx="84">
                  <c:v>41128</c:v>
                </c:pt>
                <c:pt idx="85">
                  <c:v>41129</c:v>
                </c:pt>
                <c:pt idx="86">
                  <c:v>41130</c:v>
                </c:pt>
                <c:pt idx="87">
                  <c:v>41131</c:v>
                </c:pt>
                <c:pt idx="88">
                  <c:v>41134</c:v>
                </c:pt>
                <c:pt idx="89">
                  <c:v>41135</c:v>
                </c:pt>
                <c:pt idx="90">
                  <c:v>41136</c:v>
                </c:pt>
                <c:pt idx="91">
                  <c:v>41137</c:v>
                </c:pt>
                <c:pt idx="92">
                  <c:v>41138</c:v>
                </c:pt>
                <c:pt idx="93">
                  <c:v>41141</c:v>
                </c:pt>
                <c:pt idx="94">
                  <c:v>41142</c:v>
                </c:pt>
                <c:pt idx="95">
                  <c:v>41143</c:v>
                </c:pt>
                <c:pt idx="96">
                  <c:v>41144</c:v>
                </c:pt>
                <c:pt idx="97">
                  <c:v>41145</c:v>
                </c:pt>
                <c:pt idx="98">
                  <c:v>41148</c:v>
                </c:pt>
                <c:pt idx="99">
                  <c:v>41149</c:v>
                </c:pt>
                <c:pt idx="100">
                  <c:v>41150</c:v>
                </c:pt>
                <c:pt idx="101">
                  <c:v>41151</c:v>
                </c:pt>
                <c:pt idx="102">
                  <c:v>41152</c:v>
                </c:pt>
                <c:pt idx="103">
                  <c:v>41155</c:v>
                </c:pt>
                <c:pt idx="104">
                  <c:v>41156</c:v>
                </c:pt>
                <c:pt idx="105">
                  <c:v>41157</c:v>
                </c:pt>
                <c:pt idx="106">
                  <c:v>41158</c:v>
                </c:pt>
                <c:pt idx="107">
                  <c:v>41159</c:v>
                </c:pt>
                <c:pt idx="108">
                  <c:v>41162</c:v>
                </c:pt>
                <c:pt idx="109">
                  <c:v>41163</c:v>
                </c:pt>
                <c:pt idx="110">
                  <c:v>41164</c:v>
                </c:pt>
                <c:pt idx="111">
                  <c:v>41165</c:v>
                </c:pt>
                <c:pt idx="112">
                  <c:v>41166</c:v>
                </c:pt>
                <c:pt idx="113">
                  <c:v>41169</c:v>
                </c:pt>
                <c:pt idx="114">
                  <c:v>41170</c:v>
                </c:pt>
                <c:pt idx="115">
                  <c:v>41171</c:v>
                </c:pt>
                <c:pt idx="116">
                  <c:v>41172</c:v>
                </c:pt>
                <c:pt idx="117">
                  <c:v>41173</c:v>
                </c:pt>
                <c:pt idx="118">
                  <c:v>41176</c:v>
                </c:pt>
                <c:pt idx="119">
                  <c:v>41177</c:v>
                </c:pt>
                <c:pt idx="120">
                  <c:v>41178</c:v>
                </c:pt>
                <c:pt idx="121">
                  <c:v>41179</c:v>
                </c:pt>
                <c:pt idx="122">
                  <c:v>41180</c:v>
                </c:pt>
                <c:pt idx="123">
                  <c:v>41183</c:v>
                </c:pt>
                <c:pt idx="124">
                  <c:v>41184</c:v>
                </c:pt>
                <c:pt idx="125">
                  <c:v>41185</c:v>
                </c:pt>
                <c:pt idx="126">
                  <c:v>41186</c:v>
                </c:pt>
                <c:pt idx="127">
                  <c:v>41187</c:v>
                </c:pt>
                <c:pt idx="128">
                  <c:v>41190</c:v>
                </c:pt>
                <c:pt idx="129">
                  <c:v>41191</c:v>
                </c:pt>
                <c:pt idx="130">
                  <c:v>41192</c:v>
                </c:pt>
                <c:pt idx="131">
                  <c:v>41193</c:v>
                </c:pt>
                <c:pt idx="132">
                  <c:v>41194</c:v>
                </c:pt>
                <c:pt idx="133">
                  <c:v>41197</c:v>
                </c:pt>
                <c:pt idx="134">
                  <c:v>41198</c:v>
                </c:pt>
                <c:pt idx="135">
                  <c:v>41199</c:v>
                </c:pt>
                <c:pt idx="136">
                  <c:v>41200</c:v>
                </c:pt>
                <c:pt idx="137">
                  <c:v>41201</c:v>
                </c:pt>
                <c:pt idx="138">
                  <c:v>41204</c:v>
                </c:pt>
                <c:pt idx="139">
                  <c:v>41205</c:v>
                </c:pt>
                <c:pt idx="140">
                  <c:v>41207</c:v>
                </c:pt>
                <c:pt idx="141">
                  <c:v>41208</c:v>
                </c:pt>
                <c:pt idx="142">
                  <c:v>41211</c:v>
                </c:pt>
                <c:pt idx="143">
                  <c:v>41212</c:v>
                </c:pt>
                <c:pt idx="144">
                  <c:v>41213</c:v>
                </c:pt>
                <c:pt idx="145">
                  <c:v>41214</c:v>
                </c:pt>
                <c:pt idx="146">
                  <c:v>41215</c:v>
                </c:pt>
                <c:pt idx="147">
                  <c:v>41218</c:v>
                </c:pt>
                <c:pt idx="148">
                  <c:v>41219</c:v>
                </c:pt>
                <c:pt idx="149">
                  <c:v>41220</c:v>
                </c:pt>
                <c:pt idx="150">
                  <c:v>41221</c:v>
                </c:pt>
                <c:pt idx="151">
                  <c:v>41222</c:v>
                </c:pt>
                <c:pt idx="152">
                  <c:v>41225</c:v>
                </c:pt>
                <c:pt idx="153">
                  <c:v>41226</c:v>
                </c:pt>
                <c:pt idx="154">
                  <c:v>41227</c:v>
                </c:pt>
                <c:pt idx="155">
                  <c:v>41228</c:v>
                </c:pt>
                <c:pt idx="156">
                  <c:v>41229</c:v>
                </c:pt>
                <c:pt idx="157">
                  <c:v>41232</c:v>
                </c:pt>
                <c:pt idx="158">
                  <c:v>41233</c:v>
                </c:pt>
                <c:pt idx="159">
                  <c:v>41234</c:v>
                </c:pt>
                <c:pt idx="160">
                  <c:v>41235</c:v>
                </c:pt>
                <c:pt idx="161">
                  <c:v>41236</c:v>
                </c:pt>
                <c:pt idx="162">
                  <c:v>41239</c:v>
                </c:pt>
                <c:pt idx="163">
                  <c:v>41240</c:v>
                </c:pt>
                <c:pt idx="164">
                  <c:v>41241</c:v>
                </c:pt>
                <c:pt idx="165">
                  <c:v>41242</c:v>
                </c:pt>
                <c:pt idx="166">
                  <c:v>41243</c:v>
                </c:pt>
                <c:pt idx="167">
                  <c:v>41246</c:v>
                </c:pt>
                <c:pt idx="168">
                  <c:v>41247</c:v>
                </c:pt>
                <c:pt idx="169">
                  <c:v>41248</c:v>
                </c:pt>
                <c:pt idx="170">
                  <c:v>41249</c:v>
                </c:pt>
                <c:pt idx="171">
                  <c:v>41250</c:v>
                </c:pt>
                <c:pt idx="172">
                  <c:v>41253</c:v>
                </c:pt>
                <c:pt idx="173">
                  <c:v>41254</c:v>
                </c:pt>
                <c:pt idx="174">
                  <c:v>41255</c:v>
                </c:pt>
                <c:pt idx="175">
                  <c:v>41621</c:v>
                </c:pt>
                <c:pt idx="176">
                  <c:v>41624</c:v>
                </c:pt>
                <c:pt idx="177">
                  <c:v>41625</c:v>
                </c:pt>
                <c:pt idx="178">
                  <c:v>41626</c:v>
                </c:pt>
                <c:pt idx="179">
                  <c:v>41627</c:v>
                </c:pt>
                <c:pt idx="180">
                  <c:v>41628</c:v>
                </c:pt>
                <c:pt idx="181">
                  <c:v>41631</c:v>
                </c:pt>
                <c:pt idx="182">
                  <c:v>41632</c:v>
                </c:pt>
                <c:pt idx="183">
                  <c:v>41634</c:v>
                </c:pt>
                <c:pt idx="184">
                  <c:v>41635</c:v>
                </c:pt>
                <c:pt idx="185">
                  <c:v>41638</c:v>
                </c:pt>
                <c:pt idx="186">
                  <c:v>41639</c:v>
                </c:pt>
                <c:pt idx="187">
                  <c:v>41641</c:v>
                </c:pt>
                <c:pt idx="188">
                  <c:v>41642</c:v>
                </c:pt>
                <c:pt idx="189">
                  <c:v>41645</c:v>
                </c:pt>
                <c:pt idx="190">
                  <c:v>41646</c:v>
                </c:pt>
                <c:pt idx="191">
                  <c:v>41647</c:v>
                </c:pt>
                <c:pt idx="192">
                  <c:v>41648</c:v>
                </c:pt>
                <c:pt idx="193">
                  <c:v>41649</c:v>
                </c:pt>
                <c:pt idx="194">
                  <c:v>41652</c:v>
                </c:pt>
                <c:pt idx="195">
                  <c:v>41653</c:v>
                </c:pt>
                <c:pt idx="196">
                  <c:v>41654</c:v>
                </c:pt>
                <c:pt idx="197">
                  <c:v>41655</c:v>
                </c:pt>
                <c:pt idx="198">
                  <c:v>41656</c:v>
                </c:pt>
                <c:pt idx="199">
                  <c:v>41659</c:v>
                </c:pt>
                <c:pt idx="200">
                  <c:v>41660</c:v>
                </c:pt>
                <c:pt idx="201">
                  <c:v>41661</c:v>
                </c:pt>
                <c:pt idx="202">
                  <c:v>41662</c:v>
                </c:pt>
                <c:pt idx="203">
                  <c:v>41663</c:v>
                </c:pt>
                <c:pt idx="204">
                  <c:v>41666</c:v>
                </c:pt>
                <c:pt idx="205">
                  <c:v>41667</c:v>
                </c:pt>
                <c:pt idx="206">
                  <c:v>41668</c:v>
                </c:pt>
                <c:pt idx="207">
                  <c:v>41669</c:v>
                </c:pt>
                <c:pt idx="208">
                  <c:v>41670</c:v>
                </c:pt>
                <c:pt idx="209">
                  <c:v>41673</c:v>
                </c:pt>
                <c:pt idx="210">
                  <c:v>41674</c:v>
                </c:pt>
                <c:pt idx="211">
                  <c:v>41675</c:v>
                </c:pt>
                <c:pt idx="212">
                  <c:v>41676</c:v>
                </c:pt>
                <c:pt idx="213">
                  <c:v>41677</c:v>
                </c:pt>
                <c:pt idx="214">
                  <c:v>41680</c:v>
                </c:pt>
                <c:pt idx="215">
                  <c:v>41681</c:v>
                </c:pt>
                <c:pt idx="216">
                  <c:v>41682</c:v>
                </c:pt>
                <c:pt idx="217">
                  <c:v>41683</c:v>
                </c:pt>
                <c:pt idx="218">
                  <c:v>41684</c:v>
                </c:pt>
                <c:pt idx="219">
                  <c:v>41687</c:v>
                </c:pt>
                <c:pt idx="220">
                  <c:v>41688</c:v>
                </c:pt>
                <c:pt idx="221">
                  <c:v>41689</c:v>
                </c:pt>
                <c:pt idx="222">
                  <c:v>41690</c:v>
                </c:pt>
                <c:pt idx="223">
                  <c:v>41691</c:v>
                </c:pt>
                <c:pt idx="224">
                  <c:v>41694</c:v>
                </c:pt>
                <c:pt idx="225">
                  <c:v>41695</c:v>
                </c:pt>
                <c:pt idx="226">
                  <c:v>41696</c:v>
                </c:pt>
                <c:pt idx="227">
                  <c:v>41697</c:v>
                </c:pt>
                <c:pt idx="228">
                  <c:v>41698</c:v>
                </c:pt>
                <c:pt idx="229">
                  <c:v>41701</c:v>
                </c:pt>
                <c:pt idx="230">
                  <c:v>41702</c:v>
                </c:pt>
                <c:pt idx="231">
                  <c:v>41703</c:v>
                </c:pt>
                <c:pt idx="232">
                  <c:v>41704</c:v>
                </c:pt>
                <c:pt idx="233">
                  <c:v>41705</c:v>
                </c:pt>
                <c:pt idx="234">
                  <c:v>41708</c:v>
                </c:pt>
                <c:pt idx="235">
                  <c:v>41709</c:v>
                </c:pt>
                <c:pt idx="236">
                  <c:v>41711</c:v>
                </c:pt>
                <c:pt idx="237">
                  <c:v>41712</c:v>
                </c:pt>
                <c:pt idx="238">
                  <c:v>41715</c:v>
                </c:pt>
                <c:pt idx="239">
                  <c:v>41716</c:v>
                </c:pt>
                <c:pt idx="240">
                  <c:v>41717</c:v>
                </c:pt>
                <c:pt idx="241">
                  <c:v>41718</c:v>
                </c:pt>
                <c:pt idx="242">
                  <c:v>41719</c:v>
                </c:pt>
                <c:pt idx="243">
                  <c:v>41722</c:v>
                </c:pt>
                <c:pt idx="244">
                  <c:v>41723</c:v>
                </c:pt>
                <c:pt idx="245">
                  <c:v>41724</c:v>
                </c:pt>
                <c:pt idx="246">
                  <c:v>41725</c:v>
                </c:pt>
                <c:pt idx="247">
                  <c:v>41726</c:v>
                </c:pt>
                <c:pt idx="248">
                  <c:v>41729</c:v>
                </c:pt>
                <c:pt idx="249">
                  <c:v>41730</c:v>
                </c:pt>
                <c:pt idx="250">
                  <c:v>41731</c:v>
                </c:pt>
                <c:pt idx="251">
                  <c:v>41732</c:v>
                </c:pt>
                <c:pt idx="252">
                  <c:v>41733</c:v>
                </c:pt>
                <c:pt idx="253">
                  <c:v>41736</c:v>
                </c:pt>
                <c:pt idx="254">
                  <c:v>41737</c:v>
                </c:pt>
                <c:pt idx="255">
                  <c:v>41738</c:v>
                </c:pt>
                <c:pt idx="256">
                  <c:v>41739</c:v>
                </c:pt>
                <c:pt idx="257">
                  <c:v>41740</c:v>
                </c:pt>
                <c:pt idx="258">
                  <c:v>41743</c:v>
                </c:pt>
                <c:pt idx="259">
                  <c:v>41744</c:v>
                </c:pt>
                <c:pt idx="260">
                  <c:v>41745</c:v>
                </c:pt>
                <c:pt idx="261">
                  <c:v>41746</c:v>
                </c:pt>
                <c:pt idx="262">
                  <c:v>41751</c:v>
                </c:pt>
                <c:pt idx="263">
                  <c:v>41752</c:v>
                </c:pt>
                <c:pt idx="264">
                  <c:v>41753</c:v>
                </c:pt>
                <c:pt idx="265">
                  <c:v>41754</c:v>
                </c:pt>
                <c:pt idx="266">
                  <c:v>41757</c:v>
                </c:pt>
                <c:pt idx="267">
                  <c:v>41758</c:v>
                </c:pt>
                <c:pt idx="268">
                  <c:v>41759</c:v>
                </c:pt>
                <c:pt idx="269">
                  <c:v>41761</c:v>
                </c:pt>
                <c:pt idx="270">
                  <c:v>41764</c:v>
                </c:pt>
                <c:pt idx="271">
                  <c:v>41765</c:v>
                </c:pt>
                <c:pt idx="272">
                  <c:v>41766</c:v>
                </c:pt>
                <c:pt idx="273">
                  <c:v>41767</c:v>
                </c:pt>
                <c:pt idx="274">
                  <c:v>41768</c:v>
                </c:pt>
                <c:pt idx="275">
                  <c:v>41771</c:v>
                </c:pt>
                <c:pt idx="276">
                  <c:v>41772</c:v>
                </c:pt>
                <c:pt idx="277">
                  <c:v>41773</c:v>
                </c:pt>
                <c:pt idx="278">
                  <c:v>41774</c:v>
                </c:pt>
                <c:pt idx="279">
                  <c:v>41775</c:v>
                </c:pt>
                <c:pt idx="280">
                  <c:v>41778</c:v>
                </c:pt>
                <c:pt idx="281">
                  <c:v>41779</c:v>
                </c:pt>
                <c:pt idx="282">
                  <c:v>41780</c:v>
                </c:pt>
                <c:pt idx="283">
                  <c:v>41781</c:v>
                </c:pt>
                <c:pt idx="284">
                  <c:v>41782</c:v>
                </c:pt>
                <c:pt idx="285">
                  <c:v>41786</c:v>
                </c:pt>
                <c:pt idx="286">
                  <c:v>41787</c:v>
                </c:pt>
                <c:pt idx="287">
                  <c:v>41788</c:v>
                </c:pt>
                <c:pt idx="288">
                  <c:v>41789</c:v>
                </c:pt>
                <c:pt idx="289">
                  <c:v>41792</c:v>
                </c:pt>
                <c:pt idx="290">
                  <c:v>41793</c:v>
                </c:pt>
                <c:pt idx="291">
                  <c:v>41794</c:v>
                </c:pt>
                <c:pt idx="292">
                  <c:v>41795</c:v>
                </c:pt>
                <c:pt idx="293">
                  <c:v>41796</c:v>
                </c:pt>
                <c:pt idx="294">
                  <c:v>41799</c:v>
                </c:pt>
                <c:pt idx="295">
                  <c:v>41800</c:v>
                </c:pt>
                <c:pt idx="296">
                  <c:v>41801</c:v>
                </c:pt>
                <c:pt idx="297">
                  <c:v>41802</c:v>
                </c:pt>
                <c:pt idx="298">
                  <c:v>41803</c:v>
                </c:pt>
                <c:pt idx="299">
                  <c:v>41806</c:v>
                </c:pt>
                <c:pt idx="300">
                  <c:v>41807</c:v>
                </c:pt>
                <c:pt idx="301">
                  <c:v>41808</c:v>
                </c:pt>
                <c:pt idx="302">
                  <c:v>41809</c:v>
                </c:pt>
                <c:pt idx="303">
                  <c:v>41810</c:v>
                </c:pt>
                <c:pt idx="304">
                  <c:v>41813</c:v>
                </c:pt>
                <c:pt idx="305">
                  <c:v>41814</c:v>
                </c:pt>
                <c:pt idx="306">
                  <c:v>41815</c:v>
                </c:pt>
                <c:pt idx="307">
                  <c:v>41816</c:v>
                </c:pt>
                <c:pt idx="308">
                  <c:v>41817</c:v>
                </c:pt>
                <c:pt idx="309">
                  <c:v>41820</c:v>
                </c:pt>
                <c:pt idx="310">
                  <c:v>41821</c:v>
                </c:pt>
                <c:pt idx="311">
                  <c:v>41822</c:v>
                </c:pt>
                <c:pt idx="312">
                  <c:v>41823</c:v>
                </c:pt>
                <c:pt idx="313">
                  <c:v>41824</c:v>
                </c:pt>
                <c:pt idx="314">
                  <c:v>41829</c:v>
                </c:pt>
                <c:pt idx="315">
                  <c:v>41830</c:v>
                </c:pt>
                <c:pt idx="316">
                  <c:v>41831</c:v>
                </c:pt>
                <c:pt idx="317">
                  <c:v>41834</c:v>
                </c:pt>
                <c:pt idx="318">
                  <c:v>41835</c:v>
                </c:pt>
                <c:pt idx="319">
                  <c:v>41836</c:v>
                </c:pt>
                <c:pt idx="320">
                  <c:v>41837</c:v>
                </c:pt>
                <c:pt idx="321">
                  <c:v>41838</c:v>
                </c:pt>
                <c:pt idx="322">
                  <c:v>41841</c:v>
                </c:pt>
                <c:pt idx="323">
                  <c:v>41842</c:v>
                </c:pt>
                <c:pt idx="324">
                  <c:v>41843</c:v>
                </c:pt>
                <c:pt idx="325">
                  <c:v>41844</c:v>
                </c:pt>
                <c:pt idx="326">
                  <c:v>41845</c:v>
                </c:pt>
                <c:pt idx="327">
                  <c:v>41848</c:v>
                </c:pt>
                <c:pt idx="328">
                  <c:v>41849</c:v>
                </c:pt>
                <c:pt idx="329">
                  <c:v>41850</c:v>
                </c:pt>
                <c:pt idx="330">
                  <c:v>41851</c:v>
                </c:pt>
                <c:pt idx="331">
                  <c:v>41852</c:v>
                </c:pt>
                <c:pt idx="332">
                  <c:v>41856</c:v>
                </c:pt>
                <c:pt idx="333">
                  <c:v>41857</c:v>
                </c:pt>
                <c:pt idx="334">
                  <c:v>41858</c:v>
                </c:pt>
                <c:pt idx="335">
                  <c:v>41859</c:v>
                </c:pt>
                <c:pt idx="336">
                  <c:v>41862</c:v>
                </c:pt>
                <c:pt idx="337">
                  <c:v>41863</c:v>
                </c:pt>
                <c:pt idx="338">
                  <c:v>41864</c:v>
                </c:pt>
                <c:pt idx="339">
                  <c:v>41865</c:v>
                </c:pt>
                <c:pt idx="340">
                  <c:v>41866</c:v>
                </c:pt>
                <c:pt idx="341">
                  <c:v>41869</c:v>
                </c:pt>
                <c:pt idx="342">
                  <c:v>41870</c:v>
                </c:pt>
                <c:pt idx="343">
                  <c:v>41871</c:v>
                </c:pt>
                <c:pt idx="344">
                  <c:v>41872</c:v>
                </c:pt>
                <c:pt idx="345">
                  <c:v>41873</c:v>
                </c:pt>
                <c:pt idx="346">
                  <c:v>41876</c:v>
                </c:pt>
                <c:pt idx="347">
                  <c:v>41877</c:v>
                </c:pt>
                <c:pt idx="348">
                  <c:v>41878</c:v>
                </c:pt>
                <c:pt idx="349">
                  <c:v>41879</c:v>
                </c:pt>
                <c:pt idx="350">
                  <c:v>41880</c:v>
                </c:pt>
                <c:pt idx="351">
                  <c:v>41883</c:v>
                </c:pt>
                <c:pt idx="352">
                  <c:v>41884</c:v>
                </c:pt>
                <c:pt idx="353">
                  <c:v>41885</c:v>
                </c:pt>
                <c:pt idx="354">
                  <c:v>41886</c:v>
                </c:pt>
                <c:pt idx="355">
                  <c:v>41887</c:v>
                </c:pt>
                <c:pt idx="356">
                  <c:v>41890</c:v>
                </c:pt>
                <c:pt idx="357">
                  <c:v>41891</c:v>
                </c:pt>
                <c:pt idx="358">
                  <c:v>41892</c:v>
                </c:pt>
                <c:pt idx="359">
                  <c:v>41893</c:v>
                </c:pt>
                <c:pt idx="360">
                  <c:v>41894</c:v>
                </c:pt>
                <c:pt idx="361">
                  <c:v>41897</c:v>
                </c:pt>
                <c:pt idx="362">
                  <c:v>41898</c:v>
                </c:pt>
                <c:pt idx="363">
                  <c:v>41899</c:v>
                </c:pt>
                <c:pt idx="364">
                  <c:v>41900</c:v>
                </c:pt>
                <c:pt idx="365">
                  <c:v>41901</c:v>
                </c:pt>
                <c:pt idx="366">
                  <c:v>41904</c:v>
                </c:pt>
                <c:pt idx="367">
                  <c:v>41905</c:v>
                </c:pt>
                <c:pt idx="368">
                  <c:v>41906</c:v>
                </c:pt>
                <c:pt idx="369">
                  <c:v>41907</c:v>
                </c:pt>
                <c:pt idx="370">
                  <c:v>41908</c:v>
                </c:pt>
                <c:pt idx="371">
                  <c:v>41911</c:v>
                </c:pt>
                <c:pt idx="372">
                  <c:v>41912</c:v>
                </c:pt>
                <c:pt idx="373">
                  <c:v>41913</c:v>
                </c:pt>
                <c:pt idx="374">
                  <c:v>41914</c:v>
                </c:pt>
                <c:pt idx="375">
                  <c:v>41915</c:v>
                </c:pt>
                <c:pt idx="376">
                  <c:v>41918</c:v>
                </c:pt>
                <c:pt idx="377">
                  <c:v>41919</c:v>
                </c:pt>
                <c:pt idx="378">
                  <c:v>41920</c:v>
                </c:pt>
                <c:pt idx="379">
                  <c:v>41921</c:v>
                </c:pt>
                <c:pt idx="380">
                  <c:v>41922</c:v>
                </c:pt>
                <c:pt idx="381">
                  <c:v>41925</c:v>
                </c:pt>
                <c:pt idx="382">
                  <c:v>41926</c:v>
                </c:pt>
                <c:pt idx="383">
                  <c:v>41927</c:v>
                </c:pt>
                <c:pt idx="384">
                  <c:v>41928</c:v>
                </c:pt>
                <c:pt idx="385">
                  <c:v>41929</c:v>
                </c:pt>
                <c:pt idx="386">
                  <c:v>41932</c:v>
                </c:pt>
                <c:pt idx="387">
                  <c:v>41933</c:v>
                </c:pt>
                <c:pt idx="388">
                  <c:v>41934</c:v>
                </c:pt>
                <c:pt idx="389">
                  <c:v>41935</c:v>
                </c:pt>
                <c:pt idx="390">
                  <c:v>41939</c:v>
                </c:pt>
                <c:pt idx="391">
                  <c:v>41940</c:v>
                </c:pt>
                <c:pt idx="392">
                  <c:v>41941</c:v>
                </c:pt>
                <c:pt idx="393">
                  <c:v>41942</c:v>
                </c:pt>
                <c:pt idx="394">
                  <c:v>41943</c:v>
                </c:pt>
                <c:pt idx="395">
                  <c:v>41946</c:v>
                </c:pt>
                <c:pt idx="396">
                  <c:v>41947</c:v>
                </c:pt>
                <c:pt idx="397">
                  <c:v>41948</c:v>
                </c:pt>
                <c:pt idx="398">
                  <c:v>41949</c:v>
                </c:pt>
                <c:pt idx="399">
                  <c:v>41950</c:v>
                </c:pt>
                <c:pt idx="400">
                  <c:v>41953</c:v>
                </c:pt>
                <c:pt idx="401">
                  <c:v>41955</c:v>
                </c:pt>
                <c:pt idx="402">
                  <c:v>41956</c:v>
                </c:pt>
                <c:pt idx="403">
                  <c:v>41957</c:v>
                </c:pt>
                <c:pt idx="404">
                  <c:v>41960</c:v>
                </c:pt>
                <c:pt idx="405">
                  <c:v>41961</c:v>
                </c:pt>
                <c:pt idx="406">
                  <c:v>41962</c:v>
                </c:pt>
                <c:pt idx="407">
                  <c:v>41963</c:v>
                </c:pt>
                <c:pt idx="408">
                  <c:v>41964</c:v>
                </c:pt>
                <c:pt idx="409">
                  <c:v>41967</c:v>
                </c:pt>
                <c:pt idx="410">
                  <c:v>41968</c:v>
                </c:pt>
                <c:pt idx="411">
                  <c:v>41969</c:v>
                </c:pt>
                <c:pt idx="412">
                  <c:v>41970</c:v>
                </c:pt>
                <c:pt idx="413">
                  <c:v>41971</c:v>
                </c:pt>
                <c:pt idx="414">
                  <c:v>41974</c:v>
                </c:pt>
                <c:pt idx="415">
                  <c:v>41975</c:v>
                </c:pt>
                <c:pt idx="416">
                  <c:v>41976</c:v>
                </c:pt>
                <c:pt idx="417">
                  <c:v>41977</c:v>
                </c:pt>
                <c:pt idx="418">
                  <c:v>41978</c:v>
                </c:pt>
                <c:pt idx="419">
                  <c:v>41981</c:v>
                </c:pt>
                <c:pt idx="420">
                  <c:v>41982</c:v>
                </c:pt>
                <c:pt idx="421">
                  <c:v>41983</c:v>
                </c:pt>
                <c:pt idx="422">
                  <c:v>41984</c:v>
                </c:pt>
                <c:pt idx="423">
                  <c:v>41985</c:v>
                </c:pt>
                <c:pt idx="424">
                  <c:v>41988</c:v>
                </c:pt>
                <c:pt idx="425">
                  <c:v>41989</c:v>
                </c:pt>
                <c:pt idx="426">
                  <c:v>41990</c:v>
                </c:pt>
                <c:pt idx="427">
                  <c:v>41991</c:v>
                </c:pt>
                <c:pt idx="428">
                  <c:v>41992</c:v>
                </c:pt>
                <c:pt idx="429">
                  <c:v>41995</c:v>
                </c:pt>
                <c:pt idx="430">
                  <c:v>41996</c:v>
                </c:pt>
                <c:pt idx="431">
                  <c:v>41997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42009</c:v>
                </c:pt>
                <c:pt idx="436">
                  <c:v>42010</c:v>
                </c:pt>
                <c:pt idx="437">
                  <c:v>42011</c:v>
                </c:pt>
                <c:pt idx="438">
                  <c:v>42012</c:v>
                </c:pt>
                <c:pt idx="439">
                  <c:v>42013</c:v>
                </c:pt>
                <c:pt idx="440">
                  <c:v>42016</c:v>
                </c:pt>
                <c:pt idx="441">
                  <c:v>42017</c:v>
                </c:pt>
                <c:pt idx="442">
                  <c:v>42018</c:v>
                </c:pt>
                <c:pt idx="443">
                  <c:v>42019</c:v>
                </c:pt>
                <c:pt idx="444">
                  <c:v>42020</c:v>
                </c:pt>
                <c:pt idx="445">
                  <c:v>42023</c:v>
                </c:pt>
                <c:pt idx="446">
                  <c:v>42025</c:v>
                </c:pt>
                <c:pt idx="447">
                  <c:v>42026</c:v>
                </c:pt>
                <c:pt idx="448">
                  <c:v>42027</c:v>
                </c:pt>
                <c:pt idx="449">
                  <c:v>42030</c:v>
                </c:pt>
                <c:pt idx="450">
                  <c:v>42031</c:v>
                </c:pt>
                <c:pt idx="451">
                  <c:v>42032</c:v>
                </c:pt>
                <c:pt idx="452">
                  <c:v>42033</c:v>
                </c:pt>
                <c:pt idx="453">
                  <c:v>42034</c:v>
                </c:pt>
                <c:pt idx="454">
                  <c:v>42037</c:v>
                </c:pt>
                <c:pt idx="455">
                  <c:v>42038</c:v>
                </c:pt>
                <c:pt idx="456">
                  <c:v>42039</c:v>
                </c:pt>
                <c:pt idx="457">
                  <c:v>42040</c:v>
                </c:pt>
                <c:pt idx="458">
                  <c:v>42041</c:v>
                </c:pt>
                <c:pt idx="459">
                  <c:v>42044</c:v>
                </c:pt>
                <c:pt idx="460">
                  <c:v>42045</c:v>
                </c:pt>
                <c:pt idx="461">
                  <c:v>42046</c:v>
                </c:pt>
                <c:pt idx="462">
                  <c:v>42047</c:v>
                </c:pt>
                <c:pt idx="463">
                  <c:v>42048</c:v>
                </c:pt>
                <c:pt idx="464">
                  <c:v>42051</c:v>
                </c:pt>
                <c:pt idx="465">
                  <c:v>42052</c:v>
                </c:pt>
                <c:pt idx="466">
                  <c:v>42053</c:v>
                </c:pt>
                <c:pt idx="467">
                  <c:v>42054</c:v>
                </c:pt>
                <c:pt idx="468">
                  <c:v>42055</c:v>
                </c:pt>
                <c:pt idx="469">
                  <c:v>42058</c:v>
                </c:pt>
                <c:pt idx="470">
                  <c:v>42059</c:v>
                </c:pt>
                <c:pt idx="471">
                  <c:v>42060</c:v>
                </c:pt>
                <c:pt idx="472">
                  <c:v>42061</c:v>
                </c:pt>
                <c:pt idx="473">
                  <c:v>42062</c:v>
                </c:pt>
                <c:pt idx="474">
                  <c:v>42065</c:v>
                </c:pt>
                <c:pt idx="475">
                  <c:v>42066</c:v>
                </c:pt>
                <c:pt idx="476">
                  <c:v>42067</c:v>
                </c:pt>
                <c:pt idx="477">
                  <c:v>42068</c:v>
                </c:pt>
                <c:pt idx="478">
                  <c:v>42069</c:v>
                </c:pt>
                <c:pt idx="479">
                  <c:v>42073</c:v>
                </c:pt>
                <c:pt idx="480">
                  <c:v>42074</c:v>
                </c:pt>
                <c:pt idx="481">
                  <c:v>42076</c:v>
                </c:pt>
                <c:pt idx="482">
                  <c:v>42079</c:v>
                </c:pt>
                <c:pt idx="483">
                  <c:v>42080</c:v>
                </c:pt>
                <c:pt idx="484">
                  <c:v>42081</c:v>
                </c:pt>
                <c:pt idx="485">
                  <c:v>42082</c:v>
                </c:pt>
                <c:pt idx="486">
                  <c:v>42083</c:v>
                </c:pt>
                <c:pt idx="487">
                  <c:v>42086</c:v>
                </c:pt>
                <c:pt idx="488">
                  <c:v>42087</c:v>
                </c:pt>
                <c:pt idx="489">
                  <c:v>42088</c:v>
                </c:pt>
                <c:pt idx="490">
                  <c:v>42089</c:v>
                </c:pt>
                <c:pt idx="491">
                  <c:v>42090</c:v>
                </c:pt>
                <c:pt idx="492">
                  <c:v>42093</c:v>
                </c:pt>
                <c:pt idx="493">
                  <c:v>42094</c:v>
                </c:pt>
                <c:pt idx="494">
                  <c:v>42095</c:v>
                </c:pt>
                <c:pt idx="495">
                  <c:v>42096</c:v>
                </c:pt>
                <c:pt idx="496">
                  <c:v>42101</c:v>
                </c:pt>
                <c:pt idx="497">
                  <c:v>42102</c:v>
                </c:pt>
                <c:pt idx="498">
                  <c:v>42103</c:v>
                </c:pt>
                <c:pt idx="499">
                  <c:v>42104</c:v>
                </c:pt>
                <c:pt idx="500">
                  <c:v>42107</c:v>
                </c:pt>
                <c:pt idx="501">
                  <c:v>42108</c:v>
                </c:pt>
                <c:pt idx="502">
                  <c:v>42109</c:v>
                </c:pt>
                <c:pt idx="503">
                  <c:v>42110</c:v>
                </c:pt>
                <c:pt idx="504">
                  <c:v>42111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42121</c:v>
                </c:pt>
                <c:pt idx="511">
                  <c:v>42122</c:v>
                </c:pt>
                <c:pt idx="512">
                  <c:v>42123</c:v>
                </c:pt>
                <c:pt idx="513">
                  <c:v>42124</c:v>
                </c:pt>
                <c:pt idx="514">
                  <c:v>42128</c:v>
                </c:pt>
                <c:pt idx="515">
                  <c:v>42129</c:v>
                </c:pt>
                <c:pt idx="516">
                  <c:v>42130</c:v>
                </c:pt>
                <c:pt idx="517">
                  <c:v>42131</c:v>
                </c:pt>
                <c:pt idx="518">
                  <c:v>42132</c:v>
                </c:pt>
                <c:pt idx="519">
                  <c:v>42135</c:v>
                </c:pt>
                <c:pt idx="520">
                  <c:v>42136</c:v>
                </c:pt>
                <c:pt idx="521">
                  <c:v>42137</c:v>
                </c:pt>
                <c:pt idx="522">
                  <c:v>42138</c:v>
                </c:pt>
                <c:pt idx="523">
                  <c:v>42139</c:v>
                </c:pt>
                <c:pt idx="524">
                  <c:v>42142</c:v>
                </c:pt>
                <c:pt idx="525">
                  <c:v>42143</c:v>
                </c:pt>
                <c:pt idx="526">
                  <c:v>42144</c:v>
                </c:pt>
                <c:pt idx="527">
                  <c:v>42145</c:v>
                </c:pt>
                <c:pt idx="528">
                  <c:v>42146</c:v>
                </c:pt>
                <c:pt idx="529">
                  <c:v>42150</c:v>
                </c:pt>
                <c:pt idx="530">
                  <c:v>42151</c:v>
                </c:pt>
                <c:pt idx="531">
                  <c:v>42152</c:v>
                </c:pt>
                <c:pt idx="532">
                  <c:v>42153</c:v>
                </c:pt>
                <c:pt idx="533">
                  <c:v>42156</c:v>
                </c:pt>
                <c:pt idx="534">
                  <c:v>42157</c:v>
                </c:pt>
                <c:pt idx="535">
                  <c:v>42158</c:v>
                </c:pt>
                <c:pt idx="536">
                  <c:v>42159</c:v>
                </c:pt>
                <c:pt idx="537">
                  <c:v>42160</c:v>
                </c:pt>
                <c:pt idx="538">
                  <c:v>42163</c:v>
                </c:pt>
                <c:pt idx="539">
                  <c:v>42164</c:v>
                </c:pt>
                <c:pt idx="540">
                  <c:v>42165</c:v>
                </c:pt>
                <c:pt idx="541">
                  <c:v>42166</c:v>
                </c:pt>
                <c:pt idx="542">
                  <c:v>42167</c:v>
                </c:pt>
                <c:pt idx="543">
                  <c:v>42170</c:v>
                </c:pt>
                <c:pt idx="544">
                  <c:v>42171</c:v>
                </c:pt>
                <c:pt idx="545">
                  <c:v>42172</c:v>
                </c:pt>
                <c:pt idx="546">
                  <c:v>42173</c:v>
                </c:pt>
                <c:pt idx="547">
                  <c:v>42174</c:v>
                </c:pt>
                <c:pt idx="548">
                  <c:v>42177</c:v>
                </c:pt>
                <c:pt idx="549">
                  <c:v>42178</c:v>
                </c:pt>
                <c:pt idx="550">
                  <c:v>42179</c:v>
                </c:pt>
                <c:pt idx="551">
                  <c:v>42180</c:v>
                </c:pt>
                <c:pt idx="552">
                  <c:v>42181</c:v>
                </c:pt>
                <c:pt idx="553">
                  <c:v>42184</c:v>
                </c:pt>
                <c:pt idx="554">
                  <c:v>42185</c:v>
                </c:pt>
                <c:pt idx="555">
                  <c:v>42186</c:v>
                </c:pt>
                <c:pt idx="556">
                  <c:v>42187</c:v>
                </c:pt>
                <c:pt idx="557">
                  <c:v>42188</c:v>
                </c:pt>
                <c:pt idx="558">
                  <c:v>42193</c:v>
                </c:pt>
                <c:pt idx="559">
                  <c:v>42194</c:v>
                </c:pt>
                <c:pt idx="560">
                  <c:v>42195</c:v>
                </c:pt>
                <c:pt idx="561">
                  <c:v>42198</c:v>
                </c:pt>
                <c:pt idx="562">
                  <c:v>42199</c:v>
                </c:pt>
                <c:pt idx="563">
                  <c:v>42200</c:v>
                </c:pt>
                <c:pt idx="564">
                  <c:v>42201</c:v>
                </c:pt>
                <c:pt idx="565">
                  <c:v>42202</c:v>
                </c:pt>
                <c:pt idx="566">
                  <c:v>42205</c:v>
                </c:pt>
                <c:pt idx="567">
                  <c:v>42206</c:v>
                </c:pt>
                <c:pt idx="568">
                  <c:v>42207</c:v>
                </c:pt>
                <c:pt idx="569">
                  <c:v>42208</c:v>
                </c:pt>
                <c:pt idx="570">
                  <c:v>42209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42220</c:v>
                </c:pt>
                <c:pt idx="577">
                  <c:v>42221</c:v>
                </c:pt>
                <c:pt idx="578">
                  <c:v>42222</c:v>
                </c:pt>
                <c:pt idx="579">
                  <c:v>42223</c:v>
                </c:pt>
                <c:pt idx="580">
                  <c:v>42226</c:v>
                </c:pt>
                <c:pt idx="581">
                  <c:v>42227</c:v>
                </c:pt>
                <c:pt idx="582">
                  <c:v>42228</c:v>
                </c:pt>
                <c:pt idx="583">
                  <c:v>42229</c:v>
                </c:pt>
                <c:pt idx="584">
                  <c:v>42230</c:v>
                </c:pt>
                <c:pt idx="585">
                  <c:v>42233</c:v>
                </c:pt>
                <c:pt idx="586">
                  <c:v>42234</c:v>
                </c:pt>
                <c:pt idx="587">
                  <c:v>42235</c:v>
                </c:pt>
                <c:pt idx="588">
                  <c:v>42236</c:v>
                </c:pt>
                <c:pt idx="589">
                  <c:v>42237</c:v>
                </c:pt>
                <c:pt idx="590">
                  <c:v>42240</c:v>
                </c:pt>
                <c:pt idx="591">
                  <c:v>42241</c:v>
                </c:pt>
                <c:pt idx="592">
                  <c:v>42242</c:v>
                </c:pt>
                <c:pt idx="593">
                  <c:v>42243</c:v>
                </c:pt>
                <c:pt idx="594">
                  <c:v>42244</c:v>
                </c:pt>
                <c:pt idx="595">
                  <c:v>42247</c:v>
                </c:pt>
                <c:pt idx="596">
                  <c:v>42248</c:v>
                </c:pt>
                <c:pt idx="597">
                  <c:v>42249</c:v>
                </c:pt>
                <c:pt idx="598">
                  <c:v>42250</c:v>
                </c:pt>
                <c:pt idx="599">
                  <c:v>42251</c:v>
                </c:pt>
                <c:pt idx="600">
                  <c:v>42254</c:v>
                </c:pt>
                <c:pt idx="601">
                  <c:v>42255</c:v>
                </c:pt>
                <c:pt idx="602">
                  <c:v>42256</c:v>
                </c:pt>
                <c:pt idx="603">
                  <c:v>42257</c:v>
                </c:pt>
                <c:pt idx="604">
                  <c:v>42258</c:v>
                </c:pt>
                <c:pt idx="605">
                  <c:v>42261</c:v>
                </c:pt>
                <c:pt idx="606">
                  <c:v>42262</c:v>
                </c:pt>
                <c:pt idx="607">
                  <c:v>42263</c:v>
                </c:pt>
                <c:pt idx="608">
                  <c:v>42264</c:v>
                </c:pt>
                <c:pt idx="609">
                  <c:v>42265</c:v>
                </c:pt>
                <c:pt idx="610">
                  <c:v>42268</c:v>
                </c:pt>
                <c:pt idx="611">
                  <c:v>42269</c:v>
                </c:pt>
                <c:pt idx="612">
                  <c:v>42270</c:v>
                </c:pt>
                <c:pt idx="613">
                  <c:v>42271</c:v>
                </c:pt>
                <c:pt idx="614">
                  <c:v>42272</c:v>
                </c:pt>
                <c:pt idx="615">
                  <c:v>42275</c:v>
                </c:pt>
                <c:pt idx="616">
                  <c:v>42276</c:v>
                </c:pt>
                <c:pt idx="617">
                  <c:v>42277</c:v>
                </c:pt>
                <c:pt idx="618">
                  <c:v>42278</c:v>
                </c:pt>
                <c:pt idx="619">
                  <c:v>42279</c:v>
                </c:pt>
                <c:pt idx="620">
                  <c:v>42282</c:v>
                </c:pt>
                <c:pt idx="621">
                  <c:v>42283</c:v>
                </c:pt>
                <c:pt idx="622">
                  <c:v>42284</c:v>
                </c:pt>
                <c:pt idx="623">
                  <c:v>42285</c:v>
                </c:pt>
                <c:pt idx="624">
                  <c:v>42286</c:v>
                </c:pt>
                <c:pt idx="625">
                  <c:v>42289</c:v>
                </c:pt>
                <c:pt idx="626">
                  <c:v>42290</c:v>
                </c:pt>
                <c:pt idx="627">
                  <c:v>42291</c:v>
                </c:pt>
                <c:pt idx="628">
                  <c:v>42292</c:v>
                </c:pt>
                <c:pt idx="629">
                  <c:v>42293</c:v>
                </c:pt>
                <c:pt idx="630">
                  <c:v>42296</c:v>
                </c:pt>
                <c:pt idx="631">
                  <c:v>42297</c:v>
                </c:pt>
                <c:pt idx="632">
                  <c:v>42298</c:v>
                </c:pt>
                <c:pt idx="633">
                  <c:v>42299</c:v>
                </c:pt>
                <c:pt idx="634">
                  <c:v>42300</c:v>
                </c:pt>
                <c:pt idx="635">
                  <c:v>42303</c:v>
                </c:pt>
                <c:pt idx="636">
                  <c:v>42304</c:v>
                </c:pt>
                <c:pt idx="637">
                  <c:v>42305</c:v>
                </c:pt>
                <c:pt idx="638">
                  <c:v>42306</c:v>
                </c:pt>
                <c:pt idx="639">
                  <c:v>42307</c:v>
                </c:pt>
                <c:pt idx="640">
                  <c:v>42310</c:v>
                </c:pt>
                <c:pt idx="641">
                  <c:v>42311</c:v>
                </c:pt>
                <c:pt idx="642">
                  <c:v>42312</c:v>
                </c:pt>
                <c:pt idx="643">
                  <c:v>42313</c:v>
                </c:pt>
                <c:pt idx="644">
                  <c:v>42314</c:v>
                </c:pt>
                <c:pt idx="645">
                  <c:v>42317</c:v>
                </c:pt>
                <c:pt idx="646">
                  <c:v>42318</c:v>
                </c:pt>
                <c:pt idx="647">
                  <c:v>42319</c:v>
                </c:pt>
                <c:pt idx="648">
                  <c:v>42320</c:v>
                </c:pt>
                <c:pt idx="649">
                  <c:v>42321</c:v>
                </c:pt>
                <c:pt idx="650">
                  <c:v>42324</c:v>
                </c:pt>
                <c:pt idx="651">
                  <c:v>42325</c:v>
                </c:pt>
                <c:pt idx="652">
                  <c:v>42326</c:v>
                </c:pt>
                <c:pt idx="653">
                  <c:v>42327</c:v>
                </c:pt>
                <c:pt idx="654">
                  <c:v>42328</c:v>
                </c:pt>
                <c:pt idx="655">
                  <c:v>42331</c:v>
                </c:pt>
                <c:pt idx="656">
                  <c:v>42332</c:v>
                </c:pt>
                <c:pt idx="657">
                  <c:v>42333</c:v>
                </c:pt>
                <c:pt idx="658">
                  <c:v>42334</c:v>
                </c:pt>
                <c:pt idx="659">
                  <c:v>42335</c:v>
                </c:pt>
                <c:pt idx="660">
                  <c:v>42338</c:v>
                </c:pt>
                <c:pt idx="661">
                  <c:v>42339</c:v>
                </c:pt>
                <c:pt idx="662">
                  <c:v>42340</c:v>
                </c:pt>
                <c:pt idx="663">
                  <c:v>42341</c:v>
                </c:pt>
                <c:pt idx="664">
                  <c:v>42342</c:v>
                </c:pt>
                <c:pt idx="665">
                  <c:v>42345</c:v>
                </c:pt>
                <c:pt idx="666">
                  <c:v>42346</c:v>
                </c:pt>
                <c:pt idx="667">
                  <c:v>42347</c:v>
                </c:pt>
                <c:pt idx="668">
                  <c:v>42348</c:v>
                </c:pt>
                <c:pt idx="669">
                  <c:v>42349</c:v>
                </c:pt>
                <c:pt idx="670">
                  <c:v>42352</c:v>
                </c:pt>
                <c:pt idx="671">
                  <c:v>42353</c:v>
                </c:pt>
                <c:pt idx="672">
                  <c:v>42354</c:v>
                </c:pt>
                <c:pt idx="673">
                  <c:v>42355</c:v>
                </c:pt>
                <c:pt idx="674">
                  <c:v>42356</c:v>
                </c:pt>
                <c:pt idx="675">
                  <c:v>42359</c:v>
                </c:pt>
                <c:pt idx="676">
                  <c:v>42360</c:v>
                </c:pt>
                <c:pt idx="677">
                  <c:v>42361</c:v>
                </c:pt>
                <c:pt idx="678">
                  <c:v>42362</c:v>
                </c:pt>
                <c:pt idx="679">
                  <c:v>42366</c:v>
                </c:pt>
                <c:pt idx="680">
                  <c:v>42367</c:v>
                </c:pt>
                <c:pt idx="681">
                  <c:v>42368</c:v>
                </c:pt>
                <c:pt idx="682">
                  <c:v>42369</c:v>
                </c:pt>
                <c:pt idx="683">
                  <c:v>42373</c:v>
                </c:pt>
                <c:pt idx="684">
                  <c:v>42374</c:v>
                </c:pt>
                <c:pt idx="685">
                  <c:v>42375</c:v>
                </c:pt>
                <c:pt idx="686">
                  <c:v>42376</c:v>
                </c:pt>
                <c:pt idx="687">
                  <c:v>42377</c:v>
                </c:pt>
                <c:pt idx="688">
                  <c:v>42380</c:v>
                </c:pt>
                <c:pt idx="689">
                  <c:v>42381</c:v>
                </c:pt>
                <c:pt idx="690">
                  <c:v>42382</c:v>
                </c:pt>
                <c:pt idx="691">
                  <c:v>42383</c:v>
                </c:pt>
                <c:pt idx="692">
                  <c:v>42384</c:v>
                </c:pt>
                <c:pt idx="693">
                  <c:v>42387</c:v>
                </c:pt>
                <c:pt idx="694">
                  <c:v>42388</c:v>
                </c:pt>
                <c:pt idx="695">
                  <c:v>42389</c:v>
                </c:pt>
                <c:pt idx="696">
                  <c:v>42390</c:v>
                </c:pt>
                <c:pt idx="697">
                  <c:v>42391</c:v>
                </c:pt>
                <c:pt idx="698">
                  <c:v>42394</c:v>
                </c:pt>
                <c:pt idx="699">
                  <c:v>42395</c:v>
                </c:pt>
                <c:pt idx="700">
                  <c:v>42396</c:v>
                </c:pt>
                <c:pt idx="701">
                  <c:v>42397</c:v>
                </c:pt>
                <c:pt idx="702">
                  <c:v>42398</c:v>
                </c:pt>
                <c:pt idx="703">
                  <c:v>42401</c:v>
                </c:pt>
                <c:pt idx="704">
                  <c:v>42402</c:v>
                </c:pt>
                <c:pt idx="705">
                  <c:v>42403</c:v>
                </c:pt>
                <c:pt idx="706">
                  <c:v>42404</c:v>
                </c:pt>
                <c:pt idx="707">
                  <c:v>42405</c:v>
                </c:pt>
                <c:pt idx="708">
                  <c:v>42408</c:v>
                </c:pt>
                <c:pt idx="709">
                  <c:v>42409</c:v>
                </c:pt>
                <c:pt idx="710">
                  <c:v>42410</c:v>
                </c:pt>
                <c:pt idx="711">
                  <c:v>42411</c:v>
                </c:pt>
                <c:pt idx="712">
                  <c:v>42412</c:v>
                </c:pt>
                <c:pt idx="713">
                  <c:v>42415</c:v>
                </c:pt>
                <c:pt idx="714">
                  <c:v>42416</c:v>
                </c:pt>
                <c:pt idx="715">
                  <c:v>42417</c:v>
                </c:pt>
                <c:pt idx="716">
                  <c:v>42418</c:v>
                </c:pt>
                <c:pt idx="717">
                  <c:v>42419</c:v>
                </c:pt>
                <c:pt idx="718">
                  <c:v>42422</c:v>
                </c:pt>
                <c:pt idx="719">
                  <c:v>42423</c:v>
                </c:pt>
                <c:pt idx="720">
                  <c:v>42424</c:v>
                </c:pt>
                <c:pt idx="721">
                  <c:v>42425</c:v>
                </c:pt>
                <c:pt idx="722">
                  <c:v>42426</c:v>
                </c:pt>
                <c:pt idx="723">
                  <c:v>42429</c:v>
                </c:pt>
                <c:pt idx="724">
                  <c:v>42430</c:v>
                </c:pt>
                <c:pt idx="725">
                  <c:v>42431</c:v>
                </c:pt>
                <c:pt idx="726">
                  <c:v>42432</c:v>
                </c:pt>
                <c:pt idx="727">
                  <c:v>42433</c:v>
                </c:pt>
                <c:pt idx="728">
                  <c:v>42436</c:v>
                </c:pt>
                <c:pt idx="729">
                  <c:v>42438</c:v>
                </c:pt>
                <c:pt idx="730">
                  <c:v>42439</c:v>
                </c:pt>
                <c:pt idx="731">
                  <c:v>42440</c:v>
                </c:pt>
                <c:pt idx="732">
                  <c:v>42443</c:v>
                </c:pt>
                <c:pt idx="733">
                  <c:v>42444</c:v>
                </c:pt>
                <c:pt idx="734">
                  <c:v>42445</c:v>
                </c:pt>
                <c:pt idx="735">
                  <c:v>42446</c:v>
                </c:pt>
                <c:pt idx="736">
                  <c:v>42447</c:v>
                </c:pt>
                <c:pt idx="737">
                  <c:v>42450</c:v>
                </c:pt>
                <c:pt idx="738">
                  <c:v>42451</c:v>
                </c:pt>
                <c:pt idx="739">
                  <c:v>42452</c:v>
                </c:pt>
                <c:pt idx="740">
                  <c:v>42453</c:v>
                </c:pt>
                <c:pt idx="741">
                  <c:v>42458</c:v>
                </c:pt>
                <c:pt idx="742">
                  <c:v>42459</c:v>
                </c:pt>
                <c:pt idx="743">
                  <c:v>42460</c:v>
                </c:pt>
                <c:pt idx="744">
                  <c:v>42461</c:v>
                </c:pt>
                <c:pt idx="745">
                  <c:v>42464</c:v>
                </c:pt>
                <c:pt idx="746">
                  <c:v>42465</c:v>
                </c:pt>
                <c:pt idx="747">
                  <c:v>42466</c:v>
                </c:pt>
                <c:pt idx="748">
                  <c:v>42467</c:v>
                </c:pt>
                <c:pt idx="749">
                  <c:v>42468</c:v>
                </c:pt>
                <c:pt idx="750">
                  <c:v>42471</c:v>
                </c:pt>
                <c:pt idx="751">
                  <c:v>42472</c:v>
                </c:pt>
                <c:pt idx="752">
                  <c:v>42473</c:v>
                </c:pt>
                <c:pt idx="753">
                  <c:v>42474</c:v>
                </c:pt>
                <c:pt idx="754">
                  <c:v>42475</c:v>
                </c:pt>
                <c:pt idx="755">
                  <c:v>42478</c:v>
                </c:pt>
                <c:pt idx="756">
                  <c:v>42479</c:v>
                </c:pt>
                <c:pt idx="757">
                  <c:v>42480</c:v>
                </c:pt>
                <c:pt idx="758">
                  <c:v>42481</c:v>
                </c:pt>
                <c:pt idx="759">
                  <c:v>42482</c:v>
                </c:pt>
                <c:pt idx="760">
                  <c:v>42485</c:v>
                </c:pt>
                <c:pt idx="761">
                  <c:v>42486</c:v>
                </c:pt>
                <c:pt idx="762">
                  <c:v>42487</c:v>
                </c:pt>
                <c:pt idx="763">
                  <c:v>42488</c:v>
                </c:pt>
                <c:pt idx="764">
                  <c:v>42489</c:v>
                </c:pt>
                <c:pt idx="765">
                  <c:v>42493</c:v>
                </c:pt>
                <c:pt idx="766">
                  <c:v>42494</c:v>
                </c:pt>
                <c:pt idx="767">
                  <c:v>42495</c:v>
                </c:pt>
                <c:pt idx="768">
                  <c:v>42496</c:v>
                </c:pt>
                <c:pt idx="769">
                  <c:v>42499</c:v>
                </c:pt>
                <c:pt idx="770">
                  <c:v>42500</c:v>
                </c:pt>
                <c:pt idx="771">
                  <c:v>42501</c:v>
                </c:pt>
                <c:pt idx="772">
                  <c:v>42502</c:v>
                </c:pt>
                <c:pt idx="773">
                  <c:v>42503</c:v>
                </c:pt>
                <c:pt idx="774">
                  <c:v>42506</c:v>
                </c:pt>
                <c:pt idx="775">
                  <c:v>42507</c:v>
                </c:pt>
                <c:pt idx="776">
                  <c:v>42508</c:v>
                </c:pt>
                <c:pt idx="777">
                  <c:v>42509</c:v>
                </c:pt>
                <c:pt idx="778">
                  <c:v>42510</c:v>
                </c:pt>
                <c:pt idx="779">
                  <c:v>42513</c:v>
                </c:pt>
                <c:pt idx="780">
                  <c:v>42514</c:v>
                </c:pt>
                <c:pt idx="781">
                  <c:v>42516</c:v>
                </c:pt>
                <c:pt idx="782">
                  <c:v>42517</c:v>
                </c:pt>
                <c:pt idx="783">
                  <c:v>42520</c:v>
                </c:pt>
                <c:pt idx="784">
                  <c:v>42521</c:v>
                </c:pt>
                <c:pt idx="785">
                  <c:v>42522</c:v>
                </c:pt>
                <c:pt idx="786">
                  <c:v>42523</c:v>
                </c:pt>
                <c:pt idx="787">
                  <c:v>42524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42534</c:v>
                </c:pt>
                <c:pt idx="794">
                  <c:v>42535</c:v>
                </c:pt>
                <c:pt idx="795">
                  <c:v>42536</c:v>
                </c:pt>
                <c:pt idx="796">
                  <c:v>42537</c:v>
                </c:pt>
                <c:pt idx="797">
                  <c:v>42538</c:v>
                </c:pt>
                <c:pt idx="798">
                  <c:v>42541</c:v>
                </c:pt>
                <c:pt idx="799">
                  <c:v>42542</c:v>
                </c:pt>
                <c:pt idx="800">
                  <c:v>42543</c:v>
                </c:pt>
                <c:pt idx="801">
                  <c:v>42544</c:v>
                </c:pt>
                <c:pt idx="802">
                  <c:v>42545</c:v>
                </c:pt>
                <c:pt idx="803">
                  <c:v>42548</c:v>
                </c:pt>
                <c:pt idx="804">
                  <c:v>42549</c:v>
                </c:pt>
                <c:pt idx="805">
                  <c:v>42550</c:v>
                </c:pt>
                <c:pt idx="806">
                  <c:v>42551</c:v>
                </c:pt>
                <c:pt idx="807">
                  <c:v>42552</c:v>
                </c:pt>
                <c:pt idx="808">
                  <c:v>42557</c:v>
                </c:pt>
                <c:pt idx="809">
                  <c:v>42558</c:v>
                </c:pt>
                <c:pt idx="810">
                  <c:v>42559</c:v>
                </c:pt>
                <c:pt idx="811">
                  <c:v>42562</c:v>
                </c:pt>
                <c:pt idx="812">
                  <c:v>42563</c:v>
                </c:pt>
                <c:pt idx="813">
                  <c:v>42564</c:v>
                </c:pt>
                <c:pt idx="814">
                  <c:v>42565</c:v>
                </c:pt>
                <c:pt idx="815">
                  <c:v>42566</c:v>
                </c:pt>
                <c:pt idx="816">
                  <c:v>42569</c:v>
                </c:pt>
                <c:pt idx="817">
                  <c:v>42570</c:v>
                </c:pt>
                <c:pt idx="818">
                  <c:v>42571</c:v>
                </c:pt>
                <c:pt idx="819">
                  <c:v>42572</c:v>
                </c:pt>
                <c:pt idx="820">
                  <c:v>42573</c:v>
                </c:pt>
                <c:pt idx="821">
                  <c:v>42576</c:v>
                </c:pt>
                <c:pt idx="822">
                  <c:v>42577</c:v>
                </c:pt>
                <c:pt idx="823">
                  <c:v>42578</c:v>
                </c:pt>
                <c:pt idx="824">
                  <c:v>42579</c:v>
                </c:pt>
                <c:pt idx="825">
                  <c:v>42580</c:v>
                </c:pt>
                <c:pt idx="826">
                  <c:v>42584</c:v>
                </c:pt>
                <c:pt idx="827">
                  <c:v>42585</c:v>
                </c:pt>
                <c:pt idx="828">
                  <c:v>42586</c:v>
                </c:pt>
                <c:pt idx="829">
                  <c:v>42587</c:v>
                </c:pt>
                <c:pt idx="830">
                  <c:v>42590</c:v>
                </c:pt>
                <c:pt idx="831">
                  <c:v>42591</c:v>
                </c:pt>
                <c:pt idx="832">
                  <c:v>42592</c:v>
                </c:pt>
                <c:pt idx="833">
                  <c:v>42594</c:v>
                </c:pt>
                <c:pt idx="834">
                  <c:v>42597</c:v>
                </c:pt>
                <c:pt idx="835">
                  <c:v>42598</c:v>
                </c:pt>
                <c:pt idx="836">
                  <c:v>42599</c:v>
                </c:pt>
                <c:pt idx="837">
                  <c:v>42600</c:v>
                </c:pt>
                <c:pt idx="838">
                  <c:v>42601</c:v>
                </c:pt>
                <c:pt idx="839">
                  <c:v>42604</c:v>
                </c:pt>
                <c:pt idx="840">
                  <c:v>42605</c:v>
                </c:pt>
                <c:pt idx="841">
                  <c:v>42606</c:v>
                </c:pt>
                <c:pt idx="842">
                  <c:v>42607</c:v>
                </c:pt>
                <c:pt idx="843">
                  <c:v>42608</c:v>
                </c:pt>
                <c:pt idx="844">
                  <c:v>42611</c:v>
                </c:pt>
                <c:pt idx="845">
                  <c:v>42612</c:v>
                </c:pt>
                <c:pt idx="846">
                  <c:v>42613</c:v>
                </c:pt>
                <c:pt idx="847">
                  <c:v>42614</c:v>
                </c:pt>
                <c:pt idx="848">
                  <c:v>42615</c:v>
                </c:pt>
                <c:pt idx="849">
                  <c:v>42618</c:v>
                </c:pt>
                <c:pt idx="850">
                  <c:v>42619</c:v>
                </c:pt>
                <c:pt idx="851">
                  <c:v>42620</c:v>
                </c:pt>
                <c:pt idx="852">
                  <c:v>42621</c:v>
                </c:pt>
                <c:pt idx="853">
                  <c:v>42622</c:v>
                </c:pt>
                <c:pt idx="854">
                  <c:v>42625</c:v>
                </c:pt>
                <c:pt idx="855">
                  <c:v>42627</c:v>
                </c:pt>
                <c:pt idx="856">
                  <c:v>42628</c:v>
                </c:pt>
                <c:pt idx="857">
                  <c:v>42629</c:v>
                </c:pt>
                <c:pt idx="858">
                  <c:v>42632</c:v>
                </c:pt>
                <c:pt idx="859">
                  <c:v>42633</c:v>
                </c:pt>
                <c:pt idx="860">
                  <c:v>42634</c:v>
                </c:pt>
                <c:pt idx="861">
                  <c:v>42635</c:v>
                </c:pt>
                <c:pt idx="862">
                  <c:v>42636</c:v>
                </c:pt>
                <c:pt idx="863">
                  <c:v>42639</c:v>
                </c:pt>
                <c:pt idx="864">
                  <c:v>42640</c:v>
                </c:pt>
                <c:pt idx="865">
                  <c:v>42641</c:v>
                </c:pt>
                <c:pt idx="866">
                  <c:v>42642</c:v>
                </c:pt>
                <c:pt idx="867">
                  <c:v>42643</c:v>
                </c:pt>
                <c:pt idx="868">
                  <c:v>42646</c:v>
                </c:pt>
                <c:pt idx="869">
                  <c:v>42647</c:v>
                </c:pt>
                <c:pt idx="870">
                  <c:v>42648</c:v>
                </c:pt>
                <c:pt idx="871">
                  <c:v>42649</c:v>
                </c:pt>
                <c:pt idx="872">
                  <c:v>42650</c:v>
                </c:pt>
                <c:pt idx="873">
                  <c:v>42653</c:v>
                </c:pt>
                <c:pt idx="874">
                  <c:v>42654</c:v>
                </c:pt>
                <c:pt idx="875">
                  <c:v>42655</c:v>
                </c:pt>
                <c:pt idx="876">
                  <c:v>42656</c:v>
                </c:pt>
                <c:pt idx="877">
                  <c:v>42657</c:v>
                </c:pt>
                <c:pt idx="878">
                  <c:v>42660</c:v>
                </c:pt>
                <c:pt idx="879">
                  <c:v>42662</c:v>
                </c:pt>
                <c:pt idx="880">
                  <c:v>42663</c:v>
                </c:pt>
                <c:pt idx="881">
                  <c:v>42664</c:v>
                </c:pt>
                <c:pt idx="882">
                  <c:v>42668</c:v>
                </c:pt>
                <c:pt idx="883">
                  <c:v>42669</c:v>
                </c:pt>
                <c:pt idx="884">
                  <c:v>42670</c:v>
                </c:pt>
                <c:pt idx="885">
                  <c:v>42671</c:v>
                </c:pt>
                <c:pt idx="886">
                  <c:v>42674</c:v>
                </c:pt>
                <c:pt idx="887">
                  <c:v>42675</c:v>
                </c:pt>
                <c:pt idx="888">
                  <c:v>42676</c:v>
                </c:pt>
                <c:pt idx="889">
                  <c:v>42677</c:v>
                </c:pt>
                <c:pt idx="890">
                  <c:v>42678</c:v>
                </c:pt>
                <c:pt idx="891">
                  <c:v>42681</c:v>
                </c:pt>
                <c:pt idx="892">
                  <c:v>42682</c:v>
                </c:pt>
                <c:pt idx="893">
                  <c:v>42683</c:v>
                </c:pt>
                <c:pt idx="894">
                  <c:v>42684</c:v>
                </c:pt>
                <c:pt idx="895">
                  <c:v>42685</c:v>
                </c:pt>
                <c:pt idx="896">
                  <c:v>42688</c:v>
                </c:pt>
                <c:pt idx="897">
                  <c:v>42689</c:v>
                </c:pt>
                <c:pt idx="898">
                  <c:v>42690</c:v>
                </c:pt>
                <c:pt idx="899">
                  <c:v>42691</c:v>
                </c:pt>
                <c:pt idx="900">
                  <c:v>42692</c:v>
                </c:pt>
                <c:pt idx="901">
                  <c:v>42695</c:v>
                </c:pt>
                <c:pt idx="902">
                  <c:v>42696</c:v>
                </c:pt>
                <c:pt idx="903">
                  <c:v>42697</c:v>
                </c:pt>
                <c:pt idx="904">
                  <c:v>42698</c:v>
                </c:pt>
                <c:pt idx="905">
                  <c:v>42699</c:v>
                </c:pt>
                <c:pt idx="906">
                  <c:v>42702</c:v>
                </c:pt>
                <c:pt idx="907">
                  <c:v>42703</c:v>
                </c:pt>
                <c:pt idx="908">
                  <c:v>42704</c:v>
                </c:pt>
                <c:pt idx="909">
                  <c:v>42705</c:v>
                </c:pt>
                <c:pt idx="910">
                  <c:v>42706</c:v>
                </c:pt>
                <c:pt idx="911">
                  <c:v>42709</c:v>
                </c:pt>
                <c:pt idx="912">
                  <c:v>42710</c:v>
                </c:pt>
                <c:pt idx="913">
                  <c:v>42711</c:v>
                </c:pt>
                <c:pt idx="914">
                  <c:v>42712</c:v>
                </c:pt>
                <c:pt idx="915">
                  <c:v>42713</c:v>
                </c:pt>
                <c:pt idx="916">
                  <c:v>42716</c:v>
                </c:pt>
                <c:pt idx="917">
                  <c:v>42717</c:v>
                </c:pt>
                <c:pt idx="918">
                  <c:v>42718</c:v>
                </c:pt>
                <c:pt idx="919">
                  <c:v>42719</c:v>
                </c:pt>
                <c:pt idx="920">
                  <c:v>42720</c:v>
                </c:pt>
                <c:pt idx="921">
                  <c:v>42723</c:v>
                </c:pt>
                <c:pt idx="922">
                  <c:v>42724</c:v>
                </c:pt>
                <c:pt idx="923">
                  <c:v>42725</c:v>
                </c:pt>
                <c:pt idx="924">
                  <c:v>42726</c:v>
                </c:pt>
                <c:pt idx="925">
                  <c:v>42727</c:v>
                </c:pt>
                <c:pt idx="926">
                  <c:v>42731</c:v>
                </c:pt>
                <c:pt idx="927">
                  <c:v>42732</c:v>
                </c:pt>
                <c:pt idx="928">
                  <c:v>42733</c:v>
                </c:pt>
                <c:pt idx="929">
                  <c:v>42734</c:v>
                </c:pt>
                <c:pt idx="930">
                  <c:v>42738</c:v>
                </c:pt>
                <c:pt idx="931">
                  <c:v>42739</c:v>
                </c:pt>
                <c:pt idx="932">
                  <c:v>42740</c:v>
                </c:pt>
                <c:pt idx="933">
                  <c:v>42741</c:v>
                </c:pt>
                <c:pt idx="934">
                  <c:v>42744</c:v>
                </c:pt>
                <c:pt idx="935">
                  <c:v>42745</c:v>
                </c:pt>
                <c:pt idx="936">
                  <c:v>42746</c:v>
                </c:pt>
                <c:pt idx="937">
                  <c:v>42747</c:v>
                </c:pt>
                <c:pt idx="938">
                  <c:v>42748</c:v>
                </c:pt>
                <c:pt idx="939">
                  <c:v>42751</c:v>
                </c:pt>
                <c:pt idx="940">
                  <c:v>42752</c:v>
                </c:pt>
                <c:pt idx="941">
                  <c:v>42753</c:v>
                </c:pt>
                <c:pt idx="942">
                  <c:v>42754</c:v>
                </c:pt>
                <c:pt idx="943">
                  <c:v>42755</c:v>
                </c:pt>
                <c:pt idx="944">
                  <c:v>42758</c:v>
                </c:pt>
                <c:pt idx="945">
                  <c:v>42759</c:v>
                </c:pt>
                <c:pt idx="946">
                  <c:v>42760</c:v>
                </c:pt>
                <c:pt idx="947">
                  <c:v>42761</c:v>
                </c:pt>
                <c:pt idx="948">
                  <c:v>42762</c:v>
                </c:pt>
                <c:pt idx="949">
                  <c:v>42765</c:v>
                </c:pt>
                <c:pt idx="950">
                  <c:v>42766</c:v>
                </c:pt>
                <c:pt idx="951">
                  <c:v>42767</c:v>
                </c:pt>
                <c:pt idx="952">
                  <c:v>42768</c:v>
                </c:pt>
                <c:pt idx="953">
                  <c:v>42769</c:v>
                </c:pt>
                <c:pt idx="954">
                  <c:v>42772</c:v>
                </c:pt>
                <c:pt idx="955">
                  <c:v>42773</c:v>
                </c:pt>
                <c:pt idx="956">
                  <c:v>42774</c:v>
                </c:pt>
                <c:pt idx="957">
                  <c:v>42775</c:v>
                </c:pt>
                <c:pt idx="958">
                  <c:v>42776</c:v>
                </c:pt>
                <c:pt idx="959">
                  <c:v>42779</c:v>
                </c:pt>
                <c:pt idx="960">
                  <c:v>42780</c:v>
                </c:pt>
                <c:pt idx="961">
                  <c:v>42781</c:v>
                </c:pt>
                <c:pt idx="962">
                  <c:v>42782</c:v>
                </c:pt>
                <c:pt idx="963">
                  <c:v>42783</c:v>
                </c:pt>
                <c:pt idx="964">
                  <c:v>42786</c:v>
                </c:pt>
                <c:pt idx="965">
                  <c:v>42787</c:v>
                </c:pt>
                <c:pt idx="966">
                  <c:v>42788</c:v>
                </c:pt>
                <c:pt idx="967">
                  <c:v>42789</c:v>
                </c:pt>
                <c:pt idx="968">
                  <c:v>42790</c:v>
                </c:pt>
                <c:pt idx="969">
                  <c:v>42793</c:v>
                </c:pt>
                <c:pt idx="970">
                  <c:v>42794</c:v>
                </c:pt>
                <c:pt idx="971">
                  <c:v>42795</c:v>
                </c:pt>
                <c:pt idx="972">
                  <c:v>42796</c:v>
                </c:pt>
                <c:pt idx="973">
                  <c:v>42797</c:v>
                </c:pt>
                <c:pt idx="974">
                  <c:v>42800</c:v>
                </c:pt>
                <c:pt idx="975">
                  <c:v>42801</c:v>
                </c:pt>
                <c:pt idx="976">
                  <c:v>42803</c:v>
                </c:pt>
                <c:pt idx="977">
                  <c:v>42804</c:v>
                </c:pt>
                <c:pt idx="978">
                  <c:v>42808</c:v>
                </c:pt>
                <c:pt idx="979">
                  <c:v>42809</c:v>
                </c:pt>
                <c:pt idx="980">
                  <c:v>42810</c:v>
                </c:pt>
                <c:pt idx="981">
                  <c:v>42811</c:v>
                </c:pt>
                <c:pt idx="982">
                  <c:v>42814</c:v>
                </c:pt>
                <c:pt idx="983">
                  <c:v>42815</c:v>
                </c:pt>
                <c:pt idx="984">
                  <c:v>42816</c:v>
                </c:pt>
                <c:pt idx="985">
                  <c:v>42817</c:v>
                </c:pt>
                <c:pt idx="986">
                  <c:v>42818</c:v>
                </c:pt>
                <c:pt idx="987">
                  <c:v>42821</c:v>
                </c:pt>
                <c:pt idx="988">
                  <c:v>42822</c:v>
                </c:pt>
                <c:pt idx="989">
                  <c:v>42823</c:v>
                </c:pt>
                <c:pt idx="990">
                  <c:v>42824</c:v>
                </c:pt>
                <c:pt idx="991">
                  <c:v>42825</c:v>
                </c:pt>
                <c:pt idx="992">
                  <c:v>42828</c:v>
                </c:pt>
                <c:pt idx="993">
                  <c:v>42829</c:v>
                </c:pt>
                <c:pt idx="994">
                  <c:v>42830</c:v>
                </c:pt>
                <c:pt idx="995">
                  <c:v>42831</c:v>
                </c:pt>
                <c:pt idx="996">
                  <c:v>42832</c:v>
                </c:pt>
                <c:pt idx="997">
                  <c:v>42835</c:v>
                </c:pt>
                <c:pt idx="998">
                  <c:v>42836</c:v>
                </c:pt>
                <c:pt idx="999">
                  <c:v>42837</c:v>
                </c:pt>
                <c:pt idx="1000">
                  <c:v>42838</c:v>
                </c:pt>
                <c:pt idx="1001">
                  <c:v>42843</c:v>
                </c:pt>
                <c:pt idx="1002">
                  <c:v>42844</c:v>
                </c:pt>
                <c:pt idx="1003">
                  <c:v>42845</c:v>
                </c:pt>
                <c:pt idx="1004">
                  <c:v>42846</c:v>
                </c:pt>
                <c:pt idx="1005">
                  <c:v>42849</c:v>
                </c:pt>
                <c:pt idx="1006">
                  <c:v>42850</c:v>
                </c:pt>
                <c:pt idx="1007">
                  <c:v>42851</c:v>
                </c:pt>
                <c:pt idx="1008">
                  <c:v>42852</c:v>
                </c:pt>
                <c:pt idx="1009">
                  <c:v>42853</c:v>
                </c:pt>
                <c:pt idx="1010">
                  <c:v>42857</c:v>
                </c:pt>
                <c:pt idx="1011">
                  <c:v>42858</c:v>
                </c:pt>
                <c:pt idx="1012">
                  <c:v>42859</c:v>
                </c:pt>
                <c:pt idx="1013">
                  <c:v>42860</c:v>
                </c:pt>
                <c:pt idx="1014">
                  <c:v>42863</c:v>
                </c:pt>
                <c:pt idx="1015">
                  <c:v>42864</c:v>
                </c:pt>
                <c:pt idx="1016">
                  <c:v>42865</c:v>
                </c:pt>
                <c:pt idx="1017">
                  <c:v>42866</c:v>
                </c:pt>
                <c:pt idx="1018">
                  <c:v>42867</c:v>
                </c:pt>
                <c:pt idx="1019">
                  <c:v>42870</c:v>
                </c:pt>
                <c:pt idx="1020">
                  <c:v>42871</c:v>
                </c:pt>
                <c:pt idx="1021">
                  <c:v>42872</c:v>
                </c:pt>
                <c:pt idx="1022">
                  <c:v>42873</c:v>
                </c:pt>
                <c:pt idx="1023">
                  <c:v>42874</c:v>
                </c:pt>
                <c:pt idx="1024">
                  <c:v>42877</c:v>
                </c:pt>
                <c:pt idx="1025">
                  <c:v>42878</c:v>
                </c:pt>
                <c:pt idx="1026">
                  <c:v>42879</c:v>
                </c:pt>
                <c:pt idx="1027">
                  <c:v>42881</c:v>
                </c:pt>
                <c:pt idx="1028">
                  <c:v>42884</c:v>
                </c:pt>
                <c:pt idx="1029">
                  <c:v>42885</c:v>
                </c:pt>
                <c:pt idx="1030">
                  <c:v>42886</c:v>
                </c:pt>
                <c:pt idx="1031">
                  <c:v>42887</c:v>
                </c:pt>
                <c:pt idx="1032">
                  <c:v>42888</c:v>
                </c:pt>
                <c:pt idx="1033">
                  <c:v>42891</c:v>
                </c:pt>
                <c:pt idx="1034">
                  <c:v>42892</c:v>
                </c:pt>
                <c:pt idx="1035">
                  <c:v>42893</c:v>
                </c:pt>
                <c:pt idx="1036">
                  <c:v>42894</c:v>
                </c:pt>
                <c:pt idx="1037">
                  <c:v>42895</c:v>
                </c:pt>
                <c:pt idx="1038">
                  <c:v>42898</c:v>
                </c:pt>
                <c:pt idx="1039">
                  <c:v>42899</c:v>
                </c:pt>
                <c:pt idx="1040">
                  <c:v>42900</c:v>
                </c:pt>
                <c:pt idx="1041">
                  <c:v>42901</c:v>
                </c:pt>
                <c:pt idx="1042">
                  <c:v>42902</c:v>
                </c:pt>
                <c:pt idx="1043">
                  <c:v>42905</c:v>
                </c:pt>
                <c:pt idx="1044">
                  <c:v>42906</c:v>
                </c:pt>
                <c:pt idx="1045">
                  <c:v>42907</c:v>
                </c:pt>
                <c:pt idx="1046">
                  <c:v>42908</c:v>
                </c:pt>
                <c:pt idx="1047">
                  <c:v>42909</c:v>
                </c:pt>
                <c:pt idx="1048">
                  <c:v>42912</c:v>
                </c:pt>
                <c:pt idx="1049">
                  <c:v>42913</c:v>
                </c:pt>
                <c:pt idx="1050">
                  <c:v>42914</c:v>
                </c:pt>
                <c:pt idx="1051">
                  <c:v>42915</c:v>
                </c:pt>
                <c:pt idx="1052">
                  <c:v>42916</c:v>
                </c:pt>
                <c:pt idx="1053">
                  <c:v>42921</c:v>
                </c:pt>
                <c:pt idx="1054">
                  <c:v>42922</c:v>
                </c:pt>
                <c:pt idx="1055">
                  <c:v>42923</c:v>
                </c:pt>
                <c:pt idx="1056">
                  <c:v>42926</c:v>
                </c:pt>
                <c:pt idx="1057">
                  <c:v>42927</c:v>
                </c:pt>
                <c:pt idx="1058">
                  <c:v>42928</c:v>
                </c:pt>
                <c:pt idx="1059">
                  <c:v>42929</c:v>
                </c:pt>
                <c:pt idx="1060">
                  <c:v>42930</c:v>
                </c:pt>
                <c:pt idx="1061">
                  <c:v>42933</c:v>
                </c:pt>
                <c:pt idx="1062">
                  <c:v>42934</c:v>
                </c:pt>
                <c:pt idx="1063">
                  <c:v>42935</c:v>
                </c:pt>
                <c:pt idx="1064">
                  <c:v>42936</c:v>
                </c:pt>
                <c:pt idx="1065">
                  <c:v>42937</c:v>
                </c:pt>
                <c:pt idx="1066">
                  <c:v>42940</c:v>
                </c:pt>
                <c:pt idx="1067">
                  <c:v>42941</c:v>
                </c:pt>
                <c:pt idx="1068">
                  <c:v>42942</c:v>
                </c:pt>
                <c:pt idx="1069">
                  <c:v>42943</c:v>
                </c:pt>
                <c:pt idx="1070">
                  <c:v>42944</c:v>
                </c:pt>
                <c:pt idx="1071">
                  <c:v>42947</c:v>
                </c:pt>
                <c:pt idx="1072">
                  <c:v>42948</c:v>
                </c:pt>
                <c:pt idx="1073">
                  <c:v>42949</c:v>
                </c:pt>
                <c:pt idx="1074">
                  <c:v>42950</c:v>
                </c:pt>
                <c:pt idx="1075">
                  <c:v>42951</c:v>
                </c:pt>
                <c:pt idx="1076">
                  <c:v>42955</c:v>
                </c:pt>
                <c:pt idx="1077">
                  <c:v>42956</c:v>
                </c:pt>
                <c:pt idx="1078">
                  <c:v>42957</c:v>
                </c:pt>
                <c:pt idx="1079">
                  <c:v>42958</c:v>
                </c:pt>
                <c:pt idx="1080">
                  <c:v>42961</c:v>
                </c:pt>
                <c:pt idx="1081">
                  <c:v>42962</c:v>
                </c:pt>
                <c:pt idx="1082">
                  <c:v>42963</c:v>
                </c:pt>
                <c:pt idx="1083">
                  <c:v>42964</c:v>
                </c:pt>
                <c:pt idx="1084">
                  <c:v>42965</c:v>
                </c:pt>
                <c:pt idx="1085">
                  <c:v>42968</c:v>
                </c:pt>
                <c:pt idx="1086">
                  <c:v>42969</c:v>
                </c:pt>
                <c:pt idx="1087">
                  <c:v>42970</c:v>
                </c:pt>
                <c:pt idx="1088">
                  <c:v>42971</c:v>
                </c:pt>
                <c:pt idx="1089">
                  <c:v>42972</c:v>
                </c:pt>
                <c:pt idx="1090">
                  <c:v>42975</c:v>
                </c:pt>
                <c:pt idx="1091">
                  <c:v>42976</c:v>
                </c:pt>
                <c:pt idx="1092">
                  <c:v>42977</c:v>
                </c:pt>
                <c:pt idx="1093">
                  <c:v>42978</c:v>
                </c:pt>
                <c:pt idx="1094">
                  <c:v>42979</c:v>
                </c:pt>
                <c:pt idx="1095">
                  <c:v>42982</c:v>
                </c:pt>
                <c:pt idx="1096">
                  <c:v>42983</c:v>
                </c:pt>
                <c:pt idx="1097">
                  <c:v>42984</c:v>
                </c:pt>
                <c:pt idx="1098">
                  <c:v>42985</c:v>
                </c:pt>
                <c:pt idx="1099">
                  <c:v>42986</c:v>
                </c:pt>
                <c:pt idx="1100">
                  <c:v>42989</c:v>
                </c:pt>
                <c:pt idx="1101">
                  <c:v>42990</c:v>
                </c:pt>
                <c:pt idx="1102">
                  <c:v>42991</c:v>
                </c:pt>
                <c:pt idx="1103">
                  <c:v>42992</c:v>
                </c:pt>
                <c:pt idx="1104">
                  <c:v>42993</c:v>
                </c:pt>
                <c:pt idx="1105">
                  <c:v>42996</c:v>
                </c:pt>
                <c:pt idx="1106">
                  <c:v>42997</c:v>
                </c:pt>
                <c:pt idx="1107">
                  <c:v>42998</c:v>
                </c:pt>
                <c:pt idx="1108">
                  <c:v>42999</c:v>
                </c:pt>
                <c:pt idx="1109">
                  <c:v>43000</c:v>
                </c:pt>
                <c:pt idx="1110">
                  <c:v>43003</c:v>
                </c:pt>
                <c:pt idx="1111">
                  <c:v>43004</c:v>
                </c:pt>
                <c:pt idx="1112">
                  <c:v>43005</c:v>
                </c:pt>
                <c:pt idx="1113">
                  <c:v>43006</c:v>
                </c:pt>
                <c:pt idx="1114">
                  <c:v>43007</c:v>
                </c:pt>
                <c:pt idx="1115">
                  <c:v>43010</c:v>
                </c:pt>
                <c:pt idx="1116">
                  <c:v>43011</c:v>
                </c:pt>
                <c:pt idx="1117">
                  <c:v>43012</c:v>
                </c:pt>
                <c:pt idx="1118">
                  <c:v>43013</c:v>
                </c:pt>
                <c:pt idx="1119">
                  <c:v>43014</c:v>
                </c:pt>
                <c:pt idx="1120">
                  <c:v>43017</c:v>
                </c:pt>
                <c:pt idx="1121">
                  <c:v>43018</c:v>
                </c:pt>
                <c:pt idx="1122">
                  <c:v>43019</c:v>
                </c:pt>
                <c:pt idx="1123">
                  <c:v>43020</c:v>
                </c:pt>
                <c:pt idx="1124">
                  <c:v>43021</c:v>
                </c:pt>
                <c:pt idx="1125">
                  <c:v>43024</c:v>
                </c:pt>
                <c:pt idx="1126">
                  <c:v>43025</c:v>
                </c:pt>
                <c:pt idx="1127">
                  <c:v>43027</c:v>
                </c:pt>
                <c:pt idx="1128">
                  <c:v>43028</c:v>
                </c:pt>
                <c:pt idx="1129">
                  <c:v>43031</c:v>
                </c:pt>
                <c:pt idx="1130">
                  <c:v>43033</c:v>
                </c:pt>
                <c:pt idx="1131">
                  <c:v>43034</c:v>
                </c:pt>
                <c:pt idx="1132">
                  <c:v>43035</c:v>
                </c:pt>
                <c:pt idx="1133">
                  <c:v>43038</c:v>
                </c:pt>
                <c:pt idx="1134">
                  <c:v>43039</c:v>
                </c:pt>
                <c:pt idx="1135">
                  <c:v>43040</c:v>
                </c:pt>
                <c:pt idx="1136">
                  <c:v>43041</c:v>
                </c:pt>
                <c:pt idx="1137">
                  <c:v>43042</c:v>
                </c:pt>
                <c:pt idx="1138">
                  <c:v>43045</c:v>
                </c:pt>
                <c:pt idx="1139">
                  <c:v>43046</c:v>
                </c:pt>
                <c:pt idx="1140">
                  <c:v>43047</c:v>
                </c:pt>
                <c:pt idx="1141">
                  <c:v>43048</c:v>
                </c:pt>
                <c:pt idx="1142">
                  <c:v>43049</c:v>
                </c:pt>
                <c:pt idx="1143">
                  <c:v>43052</c:v>
                </c:pt>
                <c:pt idx="1144">
                  <c:v>43053</c:v>
                </c:pt>
                <c:pt idx="1145">
                  <c:v>43054</c:v>
                </c:pt>
                <c:pt idx="1146">
                  <c:v>43055</c:v>
                </c:pt>
                <c:pt idx="1147">
                  <c:v>43056</c:v>
                </c:pt>
                <c:pt idx="1148">
                  <c:v>43059</c:v>
                </c:pt>
                <c:pt idx="1149">
                  <c:v>43060</c:v>
                </c:pt>
                <c:pt idx="1150">
                  <c:v>43061</c:v>
                </c:pt>
                <c:pt idx="1151">
                  <c:v>43062</c:v>
                </c:pt>
                <c:pt idx="1152">
                  <c:v>43063</c:v>
                </c:pt>
                <c:pt idx="1153">
                  <c:v>43066</c:v>
                </c:pt>
                <c:pt idx="1154">
                  <c:v>43067</c:v>
                </c:pt>
                <c:pt idx="1155">
                  <c:v>43068</c:v>
                </c:pt>
                <c:pt idx="1156">
                  <c:v>43069</c:v>
                </c:pt>
                <c:pt idx="1157">
                  <c:v>43070</c:v>
                </c:pt>
                <c:pt idx="1158">
                  <c:v>43073</c:v>
                </c:pt>
                <c:pt idx="1159">
                  <c:v>43074</c:v>
                </c:pt>
                <c:pt idx="1160">
                  <c:v>43075</c:v>
                </c:pt>
                <c:pt idx="1161">
                  <c:v>43076</c:v>
                </c:pt>
                <c:pt idx="1162">
                  <c:v>43077</c:v>
                </c:pt>
                <c:pt idx="1163">
                  <c:v>43080</c:v>
                </c:pt>
                <c:pt idx="1164">
                  <c:v>43081</c:v>
                </c:pt>
                <c:pt idx="1165">
                  <c:v>43082</c:v>
                </c:pt>
                <c:pt idx="1166">
                  <c:v>43083</c:v>
                </c:pt>
                <c:pt idx="1167">
                  <c:v>43084</c:v>
                </c:pt>
                <c:pt idx="1168">
                  <c:v>43087</c:v>
                </c:pt>
                <c:pt idx="1169">
                  <c:v>43088</c:v>
                </c:pt>
                <c:pt idx="1170">
                  <c:v>43089</c:v>
                </c:pt>
                <c:pt idx="1171">
                  <c:v>43090</c:v>
                </c:pt>
                <c:pt idx="1172">
                  <c:v>43091</c:v>
                </c:pt>
                <c:pt idx="1173">
                  <c:v>43095</c:v>
                </c:pt>
                <c:pt idx="1174">
                  <c:v>43096</c:v>
                </c:pt>
                <c:pt idx="1175">
                  <c:v>43097</c:v>
                </c:pt>
                <c:pt idx="1176">
                  <c:v>43098</c:v>
                </c:pt>
                <c:pt idx="1177">
                  <c:v>43102</c:v>
                </c:pt>
                <c:pt idx="1178">
                  <c:v>43103</c:v>
                </c:pt>
                <c:pt idx="1179">
                  <c:v>43104</c:v>
                </c:pt>
                <c:pt idx="1180">
                  <c:v>43105</c:v>
                </c:pt>
                <c:pt idx="1181">
                  <c:v>43108</c:v>
                </c:pt>
                <c:pt idx="1182">
                  <c:v>43109</c:v>
                </c:pt>
                <c:pt idx="1183">
                  <c:v>43110</c:v>
                </c:pt>
                <c:pt idx="1184">
                  <c:v>43111</c:v>
                </c:pt>
                <c:pt idx="1185">
                  <c:v>43112</c:v>
                </c:pt>
                <c:pt idx="1186">
                  <c:v>43115</c:v>
                </c:pt>
                <c:pt idx="1187">
                  <c:v>43116</c:v>
                </c:pt>
                <c:pt idx="1188">
                  <c:v>43117</c:v>
                </c:pt>
                <c:pt idx="1189">
                  <c:v>43118</c:v>
                </c:pt>
                <c:pt idx="1190">
                  <c:v>43119</c:v>
                </c:pt>
                <c:pt idx="1191">
                  <c:v>43122</c:v>
                </c:pt>
                <c:pt idx="1192">
                  <c:v>43123</c:v>
                </c:pt>
                <c:pt idx="1193">
                  <c:v>43124</c:v>
                </c:pt>
                <c:pt idx="1194">
                  <c:v>43125</c:v>
                </c:pt>
                <c:pt idx="1195">
                  <c:v>43126</c:v>
                </c:pt>
                <c:pt idx="1196">
                  <c:v>43126</c:v>
                </c:pt>
                <c:pt idx="1197">
                  <c:v>43129</c:v>
                </c:pt>
                <c:pt idx="1198">
                  <c:v>43130</c:v>
                </c:pt>
                <c:pt idx="1199">
                  <c:v>43131</c:v>
                </c:pt>
                <c:pt idx="1200">
                  <c:v>43132</c:v>
                </c:pt>
                <c:pt idx="1201">
                  <c:v>43133</c:v>
                </c:pt>
                <c:pt idx="1202">
                  <c:v>43136</c:v>
                </c:pt>
                <c:pt idx="1203">
                  <c:v>43137</c:v>
                </c:pt>
                <c:pt idx="1204">
                  <c:v>43138</c:v>
                </c:pt>
                <c:pt idx="1205">
                  <c:v>43139</c:v>
                </c:pt>
                <c:pt idx="1206">
                  <c:v>43140</c:v>
                </c:pt>
                <c:pt idx="1207">
                  <c:v>43143</c:v>
                </c:pt>
                <c:pt idx="1208">
                  <c:v>43144</c:v>
                </c:pt>
                <c:pt idx="1209">
                  <c:v>43145</c:v>
                </c:pt>
                <c:pt idx="1210">
                  <c:v>43146</c:v>
                </c:pt>
                <c:pt idx="1211">
                  <c:v>43147</c:v>
                </c:pt>
                <c:pt idx="1212">
                  <c:v>43150</c:v>
                </c:pt>
                <c:pt idx="1213">
                  <c:v>43151</c:v>
                </c:pt>
                <c:pt idx="1214">
                  <c:v>43152</c:v>
                </c:pt>
                <c:pt idx="1215">
                  <c:v>43153</c:v>
                </c:pt>
                <c:pt idx="1216">
                  <c:v>43154</c:v>
                </c:pt>
                <c:pt idx="1217">
                  <c:v>43157</c:v>
                </c:pt>
                <c:pt idx="1218">
                  <c:v>43158</c:v>
                </c:pt>
                <c:pt idx="1219">
                  <c:v>43159</c:v>
                </c:pt>
                <c:pt idx="1220">
                  <c:v>43160</c:v>
                </c:pt>
                <c:pt idx="1221">
                  <c:v>43161</c:v>
                </c:pt>
                <c:pt idx="1222">
                  <c:v>43164</c:v>
                </c:pt>
                <c:pt idx="1223">
                  <c:v>43165</c:v>
                </c:pt>
                <c:pt idx="1224">
                  <c:v>43166</c:v>
                </c:pt>
                <c:pt idx="1225">
                  <c:v>43172</c:v>
                </c:pt>
                <c:pt idx="1226">
                  <c:v>43173</c:v>
                </c:pt>
                <c:pt idx="1227">
                  <c:v>43174</c:v>
                </c:pt>
                <c:pt idx="1228">
                  <c:v>43175</c:v>
                </c:pt>
                <c:pt idx="1229">
                  <c:v>43178</c:v>
                </c:pt>
                <c:pt idx="1230">
                  <c:v>43179</c:v>
                </c:pt>
                <c:pt idx="1231">
                  <c:v>43180</c:v>
                </c:pt>
                <c:pt idx="1232">
                  <c:v>43181</c:v>
                </c:pt>
                <c:pt idx="1233">
                  <c:v>43182</c:v>
                </c:pt>
                <c:pt idx="1234">
                  <c:v>43185</c:v>
                </c:pt>
                <c:pt idx="1235">
                  <c:v>43186</c:v>
                </c:pt>
                <c:pt idx="1236">
                  <c:v>43187</c:v>
                </c:pt>
                <c:pt idx="1237">
                  <c:v>43188</c:v>
                </c:pt>
                <c:pt idx="1238">
                  <c:v>43193</c:v>
                </c:pt>
                <c:pt idx="1239">
                  <c:v>43194</c:v>
                </c:pt>
                <c:pt idx="1240">
                  <c:v>43195</c:v>
                </c:pt>
                <c:pt idx="1241">
                  <c:v>43196</c:v>
                </c:pt>
                <c:pt idx="1242">
                  <c:v>43199</c:v>
                </c:pt>
                <c:pt idx="1243">
                  <c:v>43200</c:v>
                </c:pt>
                <c:pt idx="1244">
                  <c:v>43201</c:v>
                </c:pt>
                <c:pt idx="1245">
                  <c:v>43202</c:v>
                </c:pt>
                <c:pt idx="1246">
                  <c:v>43203</c:v>
                </c:pt>
                <c:pt idx="1247">
                  <c:v>43206</c:v>
                </c:pt>
                <c:pt idx="1248">
                  <c:v>43207</c:v>
                </c:pt>
                <c:pt idx="1249">
                  <c:v>43208</c:v>
                </c:pt>
                <c:pt idx="1250">
                  <c:v>43209</c:v>
                </c:pt>
                <c:pt idx="1251">
                  <c:v>43210</c:v>
                </c:pt>
                <c:pt idx="1252">
                  <c:v>43213</c:v>
                </c:pt>
                <c:pt idx="1253">
                  <c:v>43214</c:v>
                </c:pt>
                <c:pt idx="1254">
                  <c:v>43215</c:v>
                </c:pt>
                <c:pt idx="1255">
                  <c:v>43216</c:v>
                </c:pt>
                <c:pt idx="1256">
                  <c:v>43217</c:v>
                </c:pt>
                <c:pt idx="1257">
                  <c:v>43220</c:v>
                </c:pt>
                <c:pt idx="1258">
                  <c:v>43222</c:v>
                </c:pt>
                <c:pt idx="1259">
                  <c:v>43223</c:v>
                </c:pt>
                <c:pt idx="1260">
                  <c:v>43224</c:v>
                </c:pt>
                <c:pt idx="1261">
                  <c:v>43227</c:v>
                </c:pt>
                <c:pt idx="1262">
                  <c:v>43228</c:v>
                </c:pt>
                <c:pt idx="1263">
                  <c:v>43229</c:v>
                </c:pt>
                <c:pt idx="1264">
                  <c:v>43230</c:v>
                </c:pt>
                <c:pt idx="1265">
                  <c:v>43231</c:v>
                </c:pt>
                <c:pt idx="1266">
                  <c:v>43234</c:v>
                </c:pt>
                <c:pt idx="1267">
                  <c:v>43235</c:v>
                </c:pt>
                <c:pt idx="1268">
                  <c:v>43236</c:v>
                </c:pt>
                <c:pt idx="1269">
                  <c:v>43237</c:v>
                </c:pt>
                <c:pt idx="1270">
                  <c:v>43238</c:v>
                </c:pt>
                <c:pt idx="1271">
                  <c:v>43241</c:v>
                </c:pt>
                <c:pt idx="1272">
                  <c:v>43242</c:v>
                </c:pt>
                <c:pt idx="1273">
                  <c:v>43243</c:v>
                </c:pt>
                <c:pt idx="1274">
                  <c:v>43244</c:v>
                </c:pt>
                <c:pt idx="1275">
                  <c:v>43248</c:v>
                </c:pt>
                <c:pt idx="1276">
                  <c:v>43249</c:v>
                </c:pt>
                <c:pt idx="1277">
                  <c:v>43250</c:v>
                </c:pt>
                <c:pt idx="1278">
                  <c:v>43251</c:v>
                </c:pt>
                <c:pt idx="1279">
                  <c:v>43252</c:v>
                </c:pt>
                <c:pt idx="1280">
                  <c:v>43255</c:v>
                </c:pt>
                <c:pt idx="1281">
                  <c:v>43256</c:v>
                </c:pt>
                <c:pt idx="1282">
                  <c:v>43257</c:v>
                </c:pt>
                <c:pt idx="1283">
                  <c:v>43258</c:v>
                </c:pt>
                <c:pt idx="1284">
                  <c:v>43259</c:v>
                </c:pt>
                <c:pt idx="1285">
                  <c:v>43262</c:v>
                </c:pt>
                <c:pt idx="1286">
                  <c:v>43263</c:v>
                </c:pt>
                <c:pt idx="1287">
                  <c:v>43264</c:v>
                </c:pt>
                <c:pt idx="1288">
                  <c:v>43265</c:v>
                </c:pt>
                <c:pt idx="1289">
                  <c:v>43266</c:v>
                </c:pt>
                <c:pt idx="1290">
                  <c:v>43269</c:v>
                </c:pt>
                <c:pt idx="1291">
                  <c:v>43270</c:v>
                </c:pt>
                <c:pt idx="1292">
                  <c:v>43271</c:v>
                </c:pt>
                <c:pt idx="1293">
                  <c:v>43272</c:v>
                </c:pt>
                <c:pt idx="1294">
                  <c:v>43273</c:v>
                </c:pt>
                <c:pt idx="1295">
                  <c:v>43276</c:v>
                </c:pt>
                <c:pt idx="1296">
                  <c:v>43277</c:v>
                </c:pt>
                <c:pt idx="1297">
                  <c:v>43278</c:v>
                </c:pt>
                <c:pt idx="1298">
                  <c:v>43279</c:v>
                </c:pt>
                <c:pt idx="1299">
                  <c:v>43280</c:v>
                </c:pt>
                <c:pt idx="1300">
                  <c:v>43285</c:v>
                </c:pt>
                <c:pt idx="1301">
                  <c:v>43286</c:v>
                </c:pt>
                <c:pt idx="1302">
                  <c:v>43287</c:v>
                </c:pt>
                <c:pt idx="1303">
                  <c:v>43290</c:v>
                </c:pt>
                <c:pt idx="1304">
                  <c:v>43291</c:v>
                </c:pt>
                <c:pt idx="1305">
                  <c:v>43292</c:v>
                </c:pt>
                <c:pt idx="1306">
                  <c:v>43293</c:v>
                </c:pt>
                <c:pt idx="1307">
                  <c:v>43294</c:v>
                </c:pt>
                <c:pt idx="1308">
                  <c:v>43297</c:v>
                </c:pt>
                <c:pt idx="1309">
                  <c:v>43298</c:v>
                </c:pt>
                <c:pt idx="1310">
                  <c:v>43299</c:v>
                </c:pt>
                <c:pt idx="1311">
                  <c:v>43300</c:v>
                </c:pt>
                <c:pt idx="1312">
                  <c:v>43301</c:v>
                </c:pt>
                <c:pt idx="1313">
                  <c:v>43304</c:v>
                </c:pt>
                <c:pt idx="1314">
                  <c:v>43305</c:v>
                </c:pt>
                <c:pt idx="1315">
                  <c:v>43306</c:v>
                </c:pt>
                <c:pt idx="1316">
                  <c:v>43308</c:v>
                </c:pt>
                <c:pt idx="1317">
                  <c:v>43311</c:v>
                </c:pt>
                <c:pt idx="1318">
                  <c:v>43312</c:v>
                </c:pt>
                <c:pt idx="1319">
                  <c:v>43313</c:v>
                </c:pt>
                <c:pt idx="1320">
                  <c:v>43314</c:v>
                </c:pt>
                <c:pt idx="1321">
                  <c:v>43315</c:v>
                </c:pt>
                <c:pt idx="1322">
                  <c:v>43319</c:v>
                </c:pt>
                <c:pt idx="1323">
                  <c:v>43320</c:v>
                </c:pt>
                <c:pt idx="1324">
                  <c:v>43321</c:v>
                </c:pt>
                <c:pt idx="1325">
                  <c:v>43322</c:v>
                </c:pt>
                <c:pt idx="1326">
                  <c:v>43325</c:v>
                </c:pt>
                <c:pt idx="1327">
                  <c:v>43326</c:v>
                </c:pt>
                <c:pt idx="1328">
                  <c:v>43327</c:v>
                </c:pt>
                <c:pt idx="1329">
                  <c:v>43328</c:v>
                </c:pt>
                <c:pt idx="1330">
                  <c:v>43329</c:v>
                </c:pt>
                <c:pt idx="1331">
                  <c:v>43332</c:v>
                </c:pt>
                <c:pt idx="1332">
                  <c:v>43333</c:v>
                </c:pt>
                <c:pt idx="1333">
                  <c:v>43334</c:v>
                </c:pt>
                <c:pt idx="1334">
                  <c:v>43335</c:v>
                </c:pt>
                <c:pt idx="1335">
                  <c:v>43336</c:v>
                </c:pt>
                <c:pt idx="1336">
                  <c:v>43339</c:v>
                </c:pt>
                <c:pt idx="1337">
                  <c:v>43340</c:v>
                </c:pt>
                <c:pt idx="1338">
                  <c:v>43341</c:v>
                </c:pt>
                <c:pt idx="1339">
                  <c:v>43342</c:v>
                </c:pt>
                <c:pt idx="1340">
                  <c:v>43343</c:v>
                </c:pt>
                <c:pt idx="1341">
                  <c:v>43346</c:v>
                </c:pt>
                <c:pt idx="1342">
                  <c:v>43347</c:v>
                </c:pt>
                <c:pt idx="1343">
                  <c:v>43348</c:v>
                </c:pt>
                <c:pt idx="1344">
                  <c:v>43349</c:v>
                </c:pt>
                <c:pt idx="1345">
                  <c:v>43350</c:v>
                </c:pt>
                <c:pt idx="1346">
                  <c:v>43353</c:v>
                </c:pt>
                <c:pt idx="1347">
                  <c:v>43354</c:v>
                </c:pt>
                <c:pt idx="1348">
                  <c:v>43355</c:v>
                </c:pt>
                <c:pt idx="1349">
                  <c:v>43356</c:v>
                </c:pt>
                <c:pt idx="1350">
                  <c:v>43357</c:v>
                </c:pt>
                <c:pt idx="1351">
                  <c:v>43360</c:v>
                </c:pt>
                <c:pt idx="1352">
                  <c:v>43361</c:v>
                </c:pt>
                <c:pt idx="1353">
                  <c:v>43362</c:v>
                </c:pt>
                <c:pt idx="1354">
                  <c:v>43363</c:v>
                </c:pt>
                <c:pt idx="1355">
                  <c:v>43364</c:v>
                </c:pt>
                <c:pt idx="1356">
                  <c:v>43367</c:v>
                </c:pt>
                <c:pt idx="1357">
                  <c:v>43368</c:v>
                </c:pt>
                <c:pt idx="1358">
                  <c:v>43369</c:v>
                </c:pt>
                <c:pt idx="1359">
                  <c:v>43370</c:v>
                </c:pt>
                <c:pt idx="1360">
                  <c:v>43371</c:v>
                </c:pt>
                <c:pt idx="1361">
                  <c:v>43374</c:v>
                </c:pt>
                <c:pt idx="1362">
                  <c:v>43375</c:v>
                </c:pt>
                <c:pt idx="1363">
                  <c:v>43376</c:v>
                </c:pt>
                <c:pt idx="1364">
                  <c:v>43377</c:v>
                </c:pt>
                <c:pt idx="1365">
                  <c:v>43378</c:v>
                </c:pt>
                <c:pt idx="1366">
                  <c:v>43381</c:v>
                </c:pt>
                <c:pt idx="1367">
                  <c:v>43382</c:v>
                </c:pt>
                <c:pt idx="1368">
                  <c:v>43383</c:v>
                </c:pt>
                <c:pt idx="1369">
                  <c:v>43384</c:v>
                </c:pt>
                <c:pt idx="1370">
                  <c:v>43385</c:v>
                </c:pt>
                <c:pt idx="1371">
                  <c:v>43388</c:v>
                </c:pt>
                <c:pt idx="1372">
                  <c:v>43389</c:v>
                </c:pt>
                <c:pt idx="1373">
                  <c:v>43390</c:v>
                </c:pt>
                <c:pt idx="1374">
                  <c:v>43392</c:v>
                </c:pt>
                <c:pt idx="1375">
                  <c:v>43395</c:v>
                </c:pt>
                <c:pt idx="1376">
                  <c:v>43396</c:v>
                </c:pt>
                <c:pt idx="1377">
                  <c:v>43398</c:v>
                </c:pt>
                <c:pt idx="1378">
                  <c:v>43399</c:v>
                </c:pt>
                <c:pt idx="1379">
                  <c:v>43402</c:v>
                </c:pt>
                <c:pt idx="1380">
                  <c:v>43403</c:v>
                </c:pt>
                <c:pt idx="1381">
                  <c:v>43404</c:v>
                </c:pt>
                <c:pt idx="1382">
                  <c:v>43405</c:v>
                </c:pt>
                <c:pt idx="1383">
                  <c:v>43406</c:v>
                </c:pt>
                <c:pt idx="1384">
                  <c:v>43409</c:v>
                </c:pt>
                <c:pt idx="1385">
                  <c:v>43410</c:v>
                </c:pt>
                <c:pt idx="1386">
                  <c:v>43411</c:v>
                </c:pt>
                <c:pt idx="1387">
                  <c:v>43412</c:v>
                </c:pt>
                <c:pt idx="1388">
                  <c:v>43413</c:v>
                </c:pt>
                <c:pt idx="1389">
                  <c:v>43416</c:v>
                </c:pt>
                <c:pt idx="1390">
                  <c:v>43417</c:v>
                </c:pt>
                <c:pt idx="1391">
                  <c:v>43418</c:v>
                </c:pt>
                <c:pt idx="1392">
                  <c:v>43419</c:v>
                </c:pt>
                <c:pt idx="1393">
                  <c:v>43420</c:v>
                </c:pt>
                <c:pt idx="1394">
                  <c:v>43423</c:v>
                </c:pt>
                <c:pt idx="1395">
                  <c:v>43424</c:v>
                </c:pt>
                <c:pt idx="1396">
                  <c:v>43425</c:v>
                </c:pt>
                <c:pt idx="1397">
                  <c:v>43426</c:v>
                </c:pt>
                <c:pt idx="1398">
                  <c:v>43427</c:v>
                </c:pt>
                <c:pt idx="1399">
                  <c:v>43430</c:v>
                </c:pt>
                <c:pt idx="1400">
                  <c:v>43431</c:v>
                </c:pt>
                <c:pt idx="1401">
                  <c:v>43432</c:v>
                </c:pt>
                <c:pt idx="1402">
                  <c:v>43433</c:v>
                </c:pt>
                <c:pt idx="1403">
                  <c:v>43434</c:v>
                </c:pt>
                <c:pt idx="1404">
                  <c:v>43437</c:v>
                </c:pt>
                <c:pt idx="1405">
                  <c:v>43438</c:v>
                </c:pt>
                <c:pt idx="1406">
                  <c:v>43439</c:v>
                </c:pt>
                <c:pt idx="1407">
                  <c:v>43440</c:v>
                </c:pt>
                <c:pt idx="1408">
                  <c:v>43441</c:v>
                </c:pt>
                <c:pt idx="1409">
                  <c:v>43444</c:v>
                </c:pt>
                <c:pt idx="1410">
                  <c:v>43445</c:v>
                </c:pt>
                <c:pt idx="1411">
                  <c:v>43446</c:v>
                </c:pt>
                <c:pt idx="1412">
                  <c:v>43447</c:v>
                </c:pt>
                <c:pt idx="1413">
                  <c:v>43448</c:v>
                </c:pt>
                <c:pt idx="1414">
                  <c:v>43451</c:v>
                </c:pt>
                <c:pt idx="1415">
                  <c:v>43452</c:v>
                </c:pt>
                <c:pt idx="1416">
                  <c:v>43453</c:v>
                </c:pt>
                <c:pt idx="1417">
                  <c:v>43454</c:v>
                </c:pt>
                <c:pt idx="1418">
                  <c:v>43455</c:v>
                </c:pt>
                <c:pt idx="1419">
                  <c:v>43458</c:v>
                </c:pt>
                <c:pt idx="1420">
                  <c:v>43460</c:v>
                </c:pt>
                <c:pt idx="1421">
                  <c:v>43461</c:v>
                </c:pt>
                <c:pt idx="1422">
                  <c:v>43462</c:v>
                </c:pt>
                <c:pt idx="1423">
                  <c:v>43465</c:v>
                </c:pt>
                <c:pt idx="1424">
                  <c:v>43467</c:v>
                </c:pt>
                <c:pt idx="1425">
                  <c:v>43468</c:v>
                </c:pt>
                <c:pt idx="1426">
                  <c:v>43469</c:v>
                </c:pt>
                <c:pt idx="1427">
                  <c:v>43472</c:v>
                </c:pt>
                <c:pt idx="1428">
                  <c:v>43473</c:v>
                </c:pt>
                <c:pt idx="1429">
                  <c:v>43474</c:v>
                </c:pt>
                <c:pt idx="1430">
                  <c:v>43475</c:v>
                </c:pt>
                <c:pt idx="1431">
                  <c:v>43476</c:v>
                </c:pt>
                <c:pt idx="1432">
                  <c:v>43479</c:v>
                </c:pt>
                <c:pt idx="1433">
                  <c:v>43480</c:v>
                </c:pt>
                <c:pt idx="1434">
                  <c:v>43481</c:v>
                </c:pt>
                <c:pt idx="1435">
                  <c:v>43482</c:v>
                </c:pt>
                <c:pt idx="1436">
                  <c:v>43483</c:v>
                </c:pt>
                <c:pt idx="1437">
                  <c:v>43486</c:v>
                </c:pt>
                <c:pt idx="1438">
                  <c:v>43487</c:v>
                </c:pt>
                <c:pt idx="1439">
                  <c:v>43488</c:v>
                </c:pt>
                <c:pt idx="1440">
                  <c:v>43489</c:v>
                </c:pt>
                <c:pt idx="1441">
                  <c:v>43490</c:v>
                </c:pt>
                <c:pt idx="1442">
                  <c:v>43493</c:v>
                </c:pt>
                <c:pt idx="1443">
                  <c:v>43494</c:v>
                </c:pt>
                <c:pt idx="1444">
                  <c:v>43495</c:v>
                </c:pt>
                <c:pt idx="1445">
                  <c:v>43496</c:v>
                </c:pt>
                <c:pt idx="1446">
                  <c:v>43497</c:v>
                </c:pt>
                <c:pt idx="1447">
                  <c:v>43500</c:v>
                </c:pt>
                <c:pt idx="1448">
                  <c:v>43501</c:v>
                </c:pt>
                <c:pt idx="1449">
                  <c:v>43502</c:v>
                </c:pt>
                <c:pt idx="1450">
                  <c:v>43503</c:v>
                </c:pt>
                <c:pt idx="1451">
                  <c:v>43504</c:v>
                </c:pt>
                <c:pt idx="1452">
                  <c:v>43507</c:v>
                </c:pt>
                <c:pt idx="1453">
                  <c:v>43508</c:v>
                </c:pt>
                <c:pt idx="1454">
                  <c:v>43509</c:v>
                </c:pt>
                <c:pt idx="1455">
                  <c:v>43510</c:v>
                </c:pt>
                <c:pt idx="1456">
                  <c:v>43511</c:v>
                </c:pt>
                <c:pt idx="1457">
                  <c:v>43514</c:v>
                </c:pt>
                <c:pt idx="1458">
                  <c:v>43515</c:v>
                </c:pt>
                <c:pt idx="1459">
                  <c:v>43516</c:v>
                </c:pt>
                <c:pt idx="1460">
                  <c:v>43517</c:v>
                </c:pt>
                <c:pt idx="1461">
                  <c:v>43518</c:v>
                </c:pt>
                <c:pt idx="1462">
                  <c:v>43521</c:v>
                </c:pt>
                <c:pt idx="1463">
                  <c:v>43522</c:v>
                </c:pt>
                <c:pt idx="1464">
                  <c:v>43523</c:v>
                </c:pt>
                <c:pt idx="1465">
                  <c:v>43524</c:v>
                </c:pt>
                <c:pt idx="1466">
                  <c:v>43525</c:v>
                </c:pt>
                <c:pt idx="1467">
                  <c:v>43528</c:v>
                </c:pt>
                <c:pt idx="1468">
                  <c:v>43529</c:v>
                </c:pt>
                <c:pt idx="1469">
                  <c:v>43530</c:v>
                </c:pt>
                <c:pt idx="1470">
                  <c:v>43531</c:v>
                </c:pt>
                <c:pt idx="1471">
                  <c:v>43535</c:v>
                </c:pt>
                <c:pt idx="1472">
                  <c:v>43537</c:v>
                </c:pt>
                <c:pt idx="1473">
                  <c:v>43538</c:v>
                </c:pt>
                <c:pt idx="1474">
                  <c:v>43539</c:v>
                </c:pt>
                <c:pt idx="1475">
                  <c:v>43542</c:v>
                </c:pt>
                <c:pt idx="1476">
                  <c:v>43543</c:v>
                </c:pt>
                <c:pt idx="1477">
                  <c:v>43544</c:v>
                </c:pt>
                <c:pt idx="1478">
                  <c:v>43545</c:v>
                </c:pt>
                <c:pt idx="1479">
                  <c:v>43546</c:v>
                </c:pt>
                <c:pt idx="1480">
                  <c:v>43549</c:v>
                </c:pt>
                <c:pt idx="1481">
                  <c:v>43550</c:v>
                </c:pt>
                <c:pt idx="1482">
                  <c:v>43551</c:v>
                </c:pt>
                <c:pt idx="1483">
                  <c:v>43552</c:v>
                </c:pt>
                <c:pt idx="1484">
                  <c:v>43553</c:v>
                </c:pt>
                <c:pt idx="1485">
                  <c:v>43556</c:v>
                </c:pt>
                <c:pt idx="1486">
                  <c:v>43557</c:v>
                </c:pt>
                <c:pt idx="1487">
                  <c:v>43558</c:v>
                </c:pt>
              </c:numCache>
            </c:numRef>
          </c:cat>
          <c:val>
            <c:numRef>
              <c:f>PolicyRate!$C$2:$C$2351</c:f>
              <c:numCache>
                <c:formatCode>_-* #,##0.00_-;\-* #,##0.00_-;_-* "-"??_-;_-@_-</c:formatCode>
                <c:ptCount val="235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9</c:v>
                </c:pt>
                <c:pt idx="23">
                  <c:v>9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9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9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9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9</c:v>
                </c:pt>
                <c:pt idx="58">
                  <c:v>9</c:v>
                </c:pt>
                <c:pt idx="59">
                  <c:v>9</c:v>
                </c:pt>
                <c:pt idx="60">
                  <c:v>9</c:v>
                </c:pt>
                <c:pt idx="61">
                  <c:v>9</c:v>
                </c:pt>
                <c:pt idx="62">
                  <c:v>9</c:v>
                </c:pt>
                <c:pt idx="63">
                  <c:v>9</c:v>
                </c:pt>
                <c:pt idx="64">
                  <c:v>9</c:v>
                </c:pt>
                <c:pt idx="65">
                  <c:v>9</c:v>
                </c:pt>
                <c:pt idx="66">
                  <c:v>9</c:v>
                </c:pt>
                <c:pt idx="67">
                  <c:v>9</c:v>
                </c:pt>
                <c:pt idx="68">
                  <c:v>9</c:v>
                </c:pt>
                <c:pt idx="69">
                  <c:v>9</c:v>
                </c:pt>
                <c:pt idx="70">
                  <c:v>9</c:v>
                </c:pt>
                <c:pt idx="71">
                  <c:v>9</c:v>
                </c:pt>
                <c:pt idx="72">
                  <c:v>9</c:v>
                </c:pt>
                <c:pt idx="73">
                  <c:v>9</c:v>
                </c:pt>
                <c:pt idx="74">
                  <c:v>9</c:v>
                </c:pt>
                <c:pt idx="75">
                  <c:v>9</c:v>
                </c:pt>
                <c:pt idx="76">
                  <c:v>9</c:v>
                </c:pt>
                <c:pt idx="77">
                  <c:v>9</c:v>
                </c:pt>
                <c:pt idx="78">
                  <c:v>9</c:v>
                </c:pt>
                <c:pt idx="79">
                  <c:v>9</c:v>
                </c:pt>
                <c:pt idx="80">
                  <c:v>9</c:v>
                </c:pt>
                <c:pt idx="81">
                  <c:v>9</c:v>
                </c:pt>
                <c:pt idx="82">
                  <c:v>9</c:v>
                </c:pt>
                <c:pt idx="83">
                  <c:v>9</c:v>
                </c:pt>
                <c:pt idx="84">
                  <c:v>9</c:v>
                </c:pt>
                <c:pt idx="85">
                  <c:v>9</c:v>
                </c:pt>
                <c:pt idx="86">
                  <c:v>9</c:v>
                </c:pt>
                <c:pt idx="87">
                  <c:v>9</c:v>
                </c:pt>
                <c:pt idx="88">
                  <c:v>9</c:v>
                </c:pt>
                <c:pt idx="89">
                  <c:v>9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9</c:v>
                </c:pt>
                <c:pt idx="94">
                  <c:v>9</c:v>
                </c:pt>
                <c:pt idx="95">
                  <c:v>9</c:v>
                </c:pt>
                <c:pt idx="96">
                  <c:v>9</c:v>
                </c:pt>
                <c:pt idx="97">
                  <c:v>9</c:v>
                </c:pt>
                <c:pt idx="98">
                  <c:v>9</c:v>
                </c:pt>
                <c:pt idx="99">
                  <c:v>9</c:v>
                </c:pt>
                <c:pt idx="100">
                  <c:v>9</c:v>
                </c:pt>
                <c:pt idx="101">
                  <c:v>9</c:v>
                </c:pt>
                <c:pt idx="102">
                  <c:v>9</c:v>
                </c:pt>
                <c:pt idx="103">
                  <c:v>9</c:v>
                </c:pt>
                <c:pt idx="104">
                  <c:v>9</c:v>
                </c:pt>
                <c:pt idx="105">
                  <c:v>9</c:v>
                </c:pt>
                <c:pt idx="106">
                  <c:v>9</c:v>
                </c:pt>
                <c:pt idx="107">
                  <c:v>9</c:v>
                </c:pt>
                <c:pt idx="108">
                  <c:v>9</c:v>
                </c:pt>
                <c:pt idx="109">
                  <c:v>9</c:v>
                </c:pt>
                <c:pt idx="110">
                  <c:v>9</c:v>
                </c:pt>
                <c:pt idx="111">
                  <c:v>9</c:v>
                </c:pt>
                <c:pt idx="112">
                  <c:v>9</c:v>
                </c:pt>
                <c:pt idx="113">
                  <c:v>9</c:v>
                </c:pt>
                <c:pt idx="114">
                  <c:v>9</c:v>
                </c:pt>
                <c:pt idx="115">
                  <c:v>9</c:v>
                </c:pt>
                <c:pt idx="116">
                  <c:v>9</c:v>
                </c:pt>
                <c:pt idx="117">
                  <c:v>9</c:v>
                </c:pt>
                <c:pt idx="118">
                  <c:v>9</c:v>
                </c:pt>
                <c:pt idx="119">
                  <c:v>9</c:v>
                </c:pt>
                <c:pt idx="120">
                  <c:v>9</c:v>
                </c:pt>
                <c:pt idx="121">
                  <c:v>9</c:v>
                </c:pt>
                <c:pt idx="122">
                  <c:v>9</c:v>
                </c:pt>
                <c:pt idx="123">
                  <c:v>9</c:v>
                </c:pt>
                <c:pt idx="124">
                  <c:v>9</c:v>
                </c:pt>
                <c:pt idx="125">
                  <c:v>9</c:v>
                </c:pt>
                <c:pt idx="126">
                  <c:v>9</c:v>
                </c:pt>
                <c:pt idx="127">
                  <c:v>9</c:v>
                </c:pt>
                <c:pt idx="128">
                  <c:v>9</c:v>
                </c:pt>
                <c:pt idx="129">
                  <c:v>9</c:v>
                </c:pt>
                <c:pt idx="130">
                  <c:v>9</c:v>
                </c:pt>
                <c:pt idx="131">
                  <c:v>9</c:v>
                </c:pt>
                <c:pt idx="132">
                  <c:v>9</c:v>
                </c:pt>
                <c:pt idx="133">
                  <c:v>9</c:v>
                </c:pt>
                <c:pt idx="134">
                  <c:v>9</c:v>
                </c:pt>
                <c:pt idx="135">
                  <c:v>9</c:v>
                </c:pt>
                <c:pt idx="136">
                  <c:v>9</c:v>
                </c:pt>
                <c:pt idx="137">
                  <c:v>9</c:v>
                </c:pt>
                <c:pt idx="138">
                  <c:v>9</c:v>
                </c:pt>
                <c:pt idx="139">
                  <c:v>9</c:v>
                </c:pt>
                <c:pt idx="140">
                  <c:v>9</c:v>
                </c:pt>
                <c:pt idx="141">
                  <c:v>9</c:v>
                </c:pt>
                <c:pt idx="142">
                  <c:v>9</c:v>
                </c:pt>
                <c:pt idx="143">
                  <c:v>9</c:v>
                </c:pt>
                <c:pt idx="144">
                  <c:v>9</c:v>
                </c:pt>
                <c:pt idx="145">
                  <c:v>9.25</c:v>
                </c:pt>
                <c:pt idx="146">
                  <c:v>9.25</c:v>
                </c:pt>
                <c:pt idx="147">
                  <c:v>9.25</c:v>
                </c:pt>
                <c:pt idx="148">
                  <c:v>9.25</c:v>
                </c:pt>
                <c:pt idx="149">
                  <c:v>9.25</c:v>
                </c:pt>
                <c:pt idx="150">
                  <c:v>9.25</c:v>
                </c:pt>
                <c:pt idx="151">
                  <c:v>9.25</c:v>
                </c:pt>
                <c:pt idx="152">
                  <c:v>9.25</c:v>
                </c:pt>
                <c:pt idx="153">
                  <c:v>9.25</c:v>
                </c:pt>
                <c:pt idx="154">
                  <c:v>9.25</c:v>
                </c:pt>
                <c:pt idx="155">
                  <c:v>9.25</c:v>
                </c:pt>
                <c:pt idx="156">
                  <c:v>9.25</c:v>
                </c:pt>
                <c:pt idx="157">
                  <c:v>9.25</c:v>
                </c:pt>
                <c:pt idx="158">
                  <c:v>9.25</c:v>
                </c:pt>
                <c:pt idx="159">
                  <c:v>9.25</c:v>
                </c:pt>
                <c:pt idx="160">
                  <c:v>9.25</c:v>
                </c:pt>
                <c:pt idx="161">
                  <c:v>9.25</c:v>
                </c:pt>
                <c:pt idx="162">
                  <c:v>9.25</c:v>
                </c:pt>
                <c:pt idx="163">
                  <c:v>9.25</c:v>
                </c:pt>
                <c:pt idx="164">
                  <c:v>9.25</c:v>
                </c:pt>
                <c:pt idx="165">
                  <c:v>9.25</c:v>
                </c:pt>
                <c:pt idx="166">
                  <c:v>9.25</c:v>
                </c:pt>
                <c:pt idx="167">
                  <c:v>9.25</c:v>
                </c:pt>
                <c:pt idx="168">
                  <c:v>9.25</c:v>
                </c:pt>
                <c:pt idx="169">
                  <c:v>9.25</c:v>
                </c:pt>
                <c:pt idx="170">
                  <c:v>9.25</c:v>
                </c:pt>
                <c:pt idx="171">
                  <c:v>9.25</c:v>
                </c:pt>
                <c:pt idx="172">
                  <c:v>9.25</c:v>
                </c:pt>
                <c:pt idx="173">
                  <c:v>9.25</c:v>
                </c:pt>
                <c:pt idx="174">
                  <c:v>9.25</c:v>
                </c:pt>
                <c:pt idx="175">
                  <c:v>9.75</c:v>
                </c:pt>
                <c:pt idx="176">
                  <c:v>9.75</c:v>
                </c:pt>
                <c:pt idx="177">
                  <c:v>9.75</c:v>
                </c:pt>
                <c:pt idx="178">
                  <c:v>9.75</c:v>
                </c:pt>
                <c:pt idx="179">
                  <c:v>9.75</c:v>
                </c:pt>
                <c:pt idx="180">
                  <c:v>9.75</c:v>
                </c:pt>
                <c:pt idx="181">
                  <c:v>9.75</c:v>
                </c:pt>
                <c:pt idx="182">
                  <c:v>9.75</c:v>
                </c:pt>
                <c:pt idx="183">
                  <c:v>9.75</c:v>
                </c:pt>
                <c:pt idx="184">
                  <c:v>9.75</c:v>
                </c:pt>
                <c:pt idx="185">
                  <c:v>9.75</c:v>
                </c:pt>
                <c:pt idx="186">
                  <c:v>9.75</c:v>
                </c:pt>
                <c:pt idx="187">
                  <c:v>9.75</c:v>
                </c:pt>
                <c:pt idx="188">
                  <c:v>9.75</c:v>
                </c:pt>
                <c:pt idx="189">
                  <c:v>9.75</c:v>
                </c:pt>
                <c:pt idx="190">
                  <c:v>9.75</c:v>
                </c:pt>
                <c:pt idx="191">
                  <c:v>9.75</c:v>
                </c:pt>
                <c:pt idx="192">
                  <c:v>9.75</c:v>
                </c:pt>
                <c:pt idx="193">
                  <c:v>9.75</c:v>
                </c:pt>
                <c:pt idx="194">
                  <c:v>9.75</c:v>
                </c:pt>
                <c:pt idx="195">
                  <c:v>9.75</c:v>
                </c:pt>
                <c:pt idx="196">
                  <c:v>9.75</c:v>
                </c:pt>
                <c:pt idx="197">
                  <c:v>9.75</c:v>
                </c:pt>
                <c:pt idx="198">
                  <c:v>9.75</c:v>
                </c:pt>
                <c:pt idx="199">
                  <c:v>9.75</c:v>
                </c:pt>
                <c:pt idx="200">
                  <c:v>9.75</c:v>
                </c:pt>
                <c:pt idx="201">
                  <c:v>9.75</c:v>
                </c:pt>
                <c:pt idx="202">
                  <c:v>9.75</c:v>
                </c:pt>
                <c:pt idx="203">
                  <c:v>9.75</c:v>
                </c:pt>
                <c:pt idx="204">
                  <c:v>9.75</c:v>
                </c:pt>
                <c:pt idx="205">
                  <c:v>9.75</c:v>
                </c:pt>
                <c:pt idx="206">
                  <c:v>9.75</c:v>
                </c:pt>
                <c:pt idx="207">
                  <c:v>9.75</c:v>
                </c:pt>
                <c:pt idx="208">
                  <c:v>9.75</c:v>
                </c:pt>
                <c:pt idx="209">
                  <c:v>9.75</c:v>
                </c:pt>
                <c:pt idx="210">
                  <c:v>9.75</c:v>
                </c:pt>
                <c:pt idx="211">
                  <c:v>9.75</c:v>
                </c:pt>
                <c:pt idx="212">
                  <c:v>9.75</c:v>
                </c:pt>
                <c:pt idx="213">
                  <c:v>9.75</c:v>
                </c:pt>
                <c:pt idx="214">
                  <c:v>9.75</c:v>
                </c:pt>
                <c:pt idx="215">
                  <c:v>9.75</c:v>
                </c:pt>
                <c:pt idx="216">
                  <c:v>9.75</c:v>
                </c:pt>
                <c:pt idx="217">
                  <c:v>9.75</c:v>
                </c:pt>
                <c:pt idx="218">
                  <c:v>9.75</c:v>
                </c:pt>
                <c:pt idx="219">
                  <c:v>9.75</c:v>
                </c:pt>
                <c:pt idx="220">
                  <c:v>9.75</c:v>
                </c:pt>
                <c:pt idx="221">
                  <c:v>9.75</c:v>
                </c:pt>
                <c:pt idx="222">
                  <c:v>9.75</c:v>
                </c:pt>
                <c:pt idx="223">
                  <c:v>9.75</c:v>
                </c:pt>
                <c:pt idx="224">
                  <c:v>9.75</c:v>
                </c:pt>
                <c:pt idx="225">
                  <c:v>9.75</c:v>
                </c:pt>
                <c:pt idx="226">
                  <c:v>9.75</c:v>
                </c:pt>
                <c:pt idx="227">
                  <c:v>9.75</c:v>
                </c:pt>
                <c:pt idx="228">
                  <c:v>9.75</c:v>
                </c:pt>
                <c:pt idx="229">
                  <c:v>10.25</c:v>
                </c:pt>
                <c:pt idx="230">
                  <c:v>10.25</c:v>
                </c:pt>
                <c:pt idx="231">
                  <c:v>10.25</c:v>
                </c:pt>
                <c:pt idx="232">
                  <c:v>10.25</c:v>
                </c:pt>
                <c:pt idx="233">
                  <c:v>10.25</c:v>
                </c:pt>
                <c:pt idx="234">
                  <c:v>10.25</c:v>
                </c:pt>
                <c:pt idx="235">
                  <c:v>10.25</c:v>
                </c:pt>
                <c:pt idx="236">
                  <c:v>10.25</c:v>
                </c:pt>
                <c:pt idx="237">
                  <c:v>10.25</c:v>
                </c:pt>
                <c:pt idx="238">
                  <c:v>10.25</c:v>
                </c:pt>
                <c:pt idx="239">
                  <c:v>10.25</c:v>
                </c:pt>
                <c:pt idx="240">
                  <c:v>10.25</c:v>
                </c:pt>
                <c:pt idx="241">
                  <c:v>10.25</c:v>
                </c:pt>
                <c:pt idx="242">
                  <c:v>10.25</c:v>
                </c:pt>
                <c:pt idx="243">
                  <c:v>10.25</c:v>
                </c:pt>
                <c:pt idx="244">
                  <c:v>10.25</c:v>
                </c:pt>
                <c:pt idx="245">
                  <c:v>10.25</c:v>
                </c:pt>
                <c:pt idx="246">
                  <c:v>10.25</c:v>
                </c:pt>
                <c:pt idx="247">
                  <c:v>10.25</c:v>
                </c:pt>
                <c:pt idx="248">
                  <c:v>10.25</c:v>
                </c:pt>
                <c:pt idx="249">
                  <c:v>12</c:v>
                </c:pt>
                <c:pt idx="250">
                  <c:v>12</c:v>
                </c:pt>
                <c:pt idx="251">
                  <c:v>12</c:v>
                </c:pt>
                <c:pt idx="252">
                  <c:v>12</c:v>
                </c:pt>
                <c:pt idx="253">
                  <c:v>12</c:v>
                </c:pt>
                <c:pt idx="254">
                  <c:v>12</c:v>
                </c:pt>
                <c:pt idx="255">
                  <c:v>12</c:v>
                </c:pt>
                <c:pt idx="256">
                  <c:v>12</c:v>
                </c:pt>
                <c:pt idx="257">
                  <c:v>12</c:v>
                </c:pt>
                <c:pt idx="258">
                  <c:v>12</c:v>
                </c:pt>
                <c:pt idx="259">
                  <c:v>12</c:v>
                </c:pt>
                <c:pt idx="260">
                  <c:v>12</c:v>
                </c:pt>
                <c:pt idx="261">
                  <c:v>12</c:v>
                </c:pt>
                <c:pt idx="262">
                  <c:v>12</c:v>
                </c:pt>
                <c:pt idx="263">
                  <c:v>12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12</c:v>
                </c:pt>
                <c:pt idx="294">
                  <c:v>12</c:v>
                </c:pt>
                <c:pt idx="295">
                  <c:v>12</c:v>
                </c:pt>
                <c:pt idx="296">
                  <c:v>12</c:v>
                </c:pt>
                <c:pt idx="297">
                  <c:v>12</c:v>
                </c:pt>
                <c:pt idx="298">
                  <c:v>12</c:v>
                </c:pt>
                <c:pt idx="299">
                  <c:v>12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12</c:v>
                </c:pt>
                <c:pt idx="317">
                  <c:v>12</c:v>
                </c:pt>
                <c:pt idx="318">
                  <c:v>12</c:v>
                </c:pt>
                <c:pt idx="319">
                  <c:v>12</c:v>
                </c:pt>
                <c:pt idx="320">
                  <c:v>12</c:v>
                </c:pt>
                <c:pt idx="321">
                  <c:v>12</c:v>
                </c:pt>
                <c:pt idx="322">
                  <c:v>12</c:v>
                </c:pt>
                <c:pt idx="323">
                  <c:v>12</c:v>
                </c:pt>
                <c:pt idx="324">
                  <c:v>12</c:v>
                </c:pt>
                <c:pt idx="325">
                  <c:v>12</c:v>
                </c:pt>
                <c:pt idx="326">
                  <c:v>12</c:v>
                </c:pt>
                <c:pt idx="327">
                  <c:v>12</c:v>
                </c:pt>
                <c:pt idx="328">
                  <c:v>12</c:v>
                </c:pt>
                <c:pt idx="329">
                  <c:v>12</c:v>
                </c:pt>
                <c:pt idx="330">
                  <c:v>12</c:v>
                </c:pt>
                <c:pt idx="331">
                  <c:v>12</c:v>
                </c:pt>
                <c:pt idx="332">
                  <c:v>12</c:v>
                </c:pt>
                <c:pt idx="333">
                  <c:v>12</c:v>
                </c:pt>
                <c:pt idx="334">
                  <c:v>12</c:v>
                </c:pt>
                <c:pt idx="335">
                  <c:v>12</c:v>
                </c:pt>
                <c:pt idx="336">
                  <c:v>12</c:v>
                </c:pt>
                <c:pt idx="337">
                  <c:v>12</c:v>
                </c:pt>
                <c:pt idx="338">
                  <c:v>12</c:v>
                </c:pt>
                <c:pt idx="339">
                  <c:v>12</c:v>
                </c:pt>
                <c:pt idx="340">
                  <c:v>12</c:v>
                </c:pt>
                <c:pt idx="341">
                  <c:v>12</c:v>
                </c:pt>
                <c:pt idx="342">
                  <c:v>12</c:v>
                </c:pt>
                <c:pt idx="343">
                  <c:v>12</c:v>
                </c:pt>
                <c:pt idx="344">
                  <c:v>12</c:v>
                </c:pt>
                <c:pt idx="345">
                  <c:v>12</c:v>
                </c:pt>
                <c:pt idx="346">
                  <c:v>12</c:v>
                </c:pt>
                <c:pt idx="347">
                  <c:v>12</c:v>
                </c:pt>
                <c:pt idx="348">
                  <c:v>12</c:v>
                </c:pt>
                <c:pt idx="349">
                  <c:v>12</c:v>
                </c:pt>
                <c:pt idx="350">
                  <c:v>12</c:v>
                </c:pt>
                <c:pt idx="351">
                  <c:v>12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12</c:v>
                </c:pt>
                <c:pt idx="378">
                  <c:v>12</c:v>
                </c:pt>
                <c:pt idx="379">
                  <c:v>12</c:v>
                </c:pt>
                <c:pt idx="380">
                  <c:v>12</c:v>
                </c:pt>
                <c:pt idx="381">
                  <c:v>12</c:v>
                </c:pt>
                <c:pt idx="382">
                  <c:v>12</c:v>
                </c:pt>
                <c:pt idx="383">
                  <c:v>12</c:v>
                </c:pt>
                <c:pt idx="384">
                  <c:v>12</c:v>
                </c:pt>
                <c:pt idx="385">
                  <c:v>12</c:v>
                </c:pt>
                <c:pt idx="386">
                  <c:v>12</c:v>
                </c:pt>
                <c:pt idx="387">
                  <c:v>12</c:v>
                </c:pt>
                <c:pt idx="388">
                  <c:v>12</c:v>
                </c:pt>
                <c:pt idx="389">
                  <c:v>12</c:v>
                </c:pt>
                <c:pt idx="390">
                  <c:v>12</c:v>
                </c:pt>
                <c:pt idx="391">
                  <c:v>12</c:v>
                </c:pt>
                <c:pt idx="392">
                  <c:v>12</c:v>
                </c:pt>
                <c:pt idx="393">
                  <c:v>12</c:v>
                </c:pt>
                <c:pt idx="394">
                  <c:v>12</c:v>
                </c:pt>
                <c:pt idx="395">
                  <c:v>12</c:v>
                </c:pt>
                <c:pt idx="396">
                  <c:v>12</c:v>
                </c:pt>
                <c:pt idx="397">
                  <c:v>12</c:v>
                </c:pt>
                <c:pt idx="398">
                  <c:v>12</c:v>
                </c:pt>
                <c:pt idx="399">
                  <c:v>12</c:v>
                </c:pt>
                <c:pt idx="400">
                  <c:v>12</c:v>
                </c:pt>
                <c:pt idx="401">
                  <c:v>12</c:v>
                </c:pt>
                <c:pt idx="402">
                  <c:v>12</c:v>
                </c:pt>
                <c:pt idx="403">
                  <c:v>12</c:v>
                </c:pt>
                <c:pt idx="404">
                  <c:v>12</c:v>
                </c:pt>
                <c:pt idx="405">
                  <c:v>12</c:v>
                </c:pt>
                <c:pt idx="406">
                  <c:v>12.5</c:v>
                </c:pt>
                <c:pt idx="407">
                  <c:v>12.5</c:v>
                </c:pt>
                <c:pt idx="408">
                  <c:v>12.5</c:v>
                </c:pt>
                <c:pt idx="409">
                  <c:v>12.5</c:v>
                </c:pt>
                <c:pt idx="410">
                  <c:v>12.5</c:v>
                </c:pt>
                <c:pt idx="411">
                  <c:v>12.5</c:v>
                </c:pt>
                <c:pt idx="412">
                  <c:v>12.5</c:v>
                </c:pt>
                <c:pt idx="413">
                  <c:v>12.5</c:v>
                </c:pt>
                <c:pt idx="414">
                  <c:v>12.5</c:v>
                </c:pt>
                <c:pt idx="415">
                  <c:v>12.5</c:v>
                </c:pt>
                <c:pt idx="416">
                  <c:v>12.5</c:v>
                </c:pt>
                <c:pt idx="417">
                  <c:v>12.5</c:v>
                </c:pt>
                <c:pt idx="418">
                  <c:v>12.5</c:v>
                </c:pt>
                <c:pt idx="419">
                  <c:v>12.5</c:v>
                </c:pt>
                <c:pt idx="420">
                  <c:v>12.5</c:v>
                </c:pt>
                <c:pt idx="421">
                  <c:v>12.5</c:v>
                </c:pt>
                <c:pt idx="422">
                  <c:v>12.5</c:v>
                </c:pt>
                <c:pt idx="423">
                  <c:v>12.5</c:v>
                </c:pt>
                <c:pt idx="424">
                  <c:v>12.5</c:v>
                </c:pt>
                <c:pt idx="425">
                  <c:v>12.5</c:v>
                </c:pt>
                <c:pt idx="426">
                  <c:v>12.5</c:v>
                </c:pt>
                <c:pt idx="427">
                  <c:v>12.5</c:v>
                </c:pt>
                <c:pt idx="428">
                  <c:v>12.5</c:v>
                </c:pt>
                <c:pt idx="429">
                  <c:v>12.5</c:v>
                </c:pt>
                <c:pt idx="430">
                  <c:v>12.5</c:v>
                </c:pt>
                <c:pt idx="431">
                  <c:v>12.5</c:v>
                </c:pt>
                <c:pt idx="432">
                  <c:v>12.5</c:v>
                </c:pt>
                <c:pt idx="433">
                  <c:v>12.5</c:v>
                </c:pt>
                <c:pt idx="434">
                  <c:v>12.5</c:v>
                </c:pt>
                <c:pt idx="435">
                  <c:v>12.5</c:v>
                </c:pt>
                <c:pt idx="436">
                  <c:v>12.5</c:v>
                </c:pt>
                <c:pt idx="437">
                  <c:v>12.5</c:v>
                </c:pt>
                <c:pt idx="438">
                  <c:v>12.5</c:v>
                </c:pt>
                <c:pt idx="439">
                  <c:v>12.5</c:v>
                </c:pt>
                <c:pt idx="440">
                  <c:v>12.5</c:v>
                </c:pt>
                <c:pt idx="441">
                  <c:v>12.5</c:v>
                </c:pt>
                <c:pt idx="442">
                  <c:v>12.5</c:v>
                </c:pt>
                <c:pt idx="443">
                  <c:v>12.5</c:v>
                </c:pt>
                <c:pt idx="444">
                  <c:v>12.5</c:v>
                </c:pt>
                <c:pt idx="445">
                  <c:v>12.5</c:v>
                </c:pt>
                <c:pt idx="446">
                  <c:v>12.5</c:v>
                </c:pt>
                <c:pt idx="447">
                  <c:v>12.5</c:v>
                </c:pt>
                <c:pt idx="448">
                  <c:v>12.5</c:v>
                </c:pt>
                <c:pt idx="449">
                  <c:v>12.5</c:v>
                </c:pt>
                <c:pt idx="450">
                  <c:v>12.5</c:v>
                </c:pt>
                <c:pt idx="451">
                  <c:v>12.5</c:v>
                </c:pt>
                <c:pt idx="452">
                  <c:v>12.5</c:v>
                </c:pt>
                <c:pt idx="453">
                  <c:v>12.5</c:v>
                </c:pt>
                <c:pt idx="454">
                  <c:v>12.5</c:v>
                </c:pt>
                <c:pt idx="455">
                  <c:v>12.5</c:v>
                </c:pt>
                <c:pt idx="456">
                  <c:v>12.5</c:v>
                </c:pt>
                <c:pt idx="457">
                  <c:v>12.5</c:v>
                </c:pt>
                <c:pt idx="458">
                  <c:v>12.5</c:v>
                </c:pt>
                <c:pt idx="459">
                  <c:v>12.5</c:v>
                </c:pt>
                <c:pt idx="460">
                  <c:v>12.5</c:v>
                </c:pt>
                <c:pt idx="461">
                  <c:v>12.5</c:v>
                </c:pt>
                <c:pt idx="462">
                  <c:v>12.5</c:v>
                </c:pt>
                <c:pt idx="463">
                  <c:v>12.5</c:v>
                </c:pt>
                <c:pt idx="464">
                  <c:v>12.5</c:v>
                </c:pt>
                <c:pt idx="465">
                  <c:v>12.5</c:v>
                </c:pt>
                <c:pt idx="466">
                  <c:v>12.5</c:v>
                </c:pt>
                <c:pt idx="467">
                  <c:v>12.5</c:v>
                </c:pt>
                <c:pt idx="468">
                  <c:v>12.5</c:v>
                </c:pt>
                <c:pt idx="469">
                  <c:v>12.5</c:v>
                </c:pt>
                <c:pt idx="470">
                  <c:v>12.5</c:v>
                </c:pt>
                <c:pt idx="471">
                  <c:v>12.5</c:v>
                </c:pt>
                <c:pt idx="472">
                  <c:v>12.5</c:v>
                </c:pt>
                <c:pt idx="473">
                  <c:v>12.5</c:v>
                </c:pt>
                <c:pt idx="474">
                  <c:v>12.5</c:v>
                </c:pt>
                <c:pt idx="475">
                  <c:v>12.5</c:v>
                </c:pt>
                <c:pt idx="476">
                  <c:v>12.5</c:v>
                </c:pt>
                <c:pt idx="477">
                  <c:v>12.5</c:v>
                </c:pt>
                <c:pt idx="478">
                  <c:v>12.5</c:v>
                </c:pt>
                <c:pt idx="479">
                  <c:v>12.5</c:v>
                </c:pt>
                <c:pt idx="480">
                  <c:v>12.5</c:v>
                </c:pt>
                <c:pt idx="481">
                  <c:v>12.5</c:v>
                </c:pt>
                <c:pt idx="482">
                  <c:v>12.5</c:v>
                </c:pt>
                <c:pt idx="483">
                  <c:v>12.5</c:v>
                </c:pt>
                <c:pt idx="484">
                  <c:v>12.5</c:v>
                </c:pt>
                <c:pt idx="485">
                  <c:v>12.5</c:v>
                </c:pt>
                <c:pt idx="486">
                  <c:v>12.5</c:v>
                </c:pt>
                <c:pt idx="487">
                  <c:v>12.5</c:v>
                </c:pt>
                <c:pt idx="488">
                  <c:v>12.5</c:v>
                </c:pt>
                <c:pt idx="489">
                  <c:v>12.5</c:v>
                </c:pt>
                <c:pt idx="490">
                  <c:v>12.5</c:v>
                </c:pt>
                <c:pt idx="491">
                  <c:v>12.5</c:v>
                </c:pt>
                <c:pt idx="492">
                  <c:v>12.5</c:v>
                </c:pt>
                <c:pt idx="493">
                  <c:v>12.5</c:v>
                </c:pt>
                <c:pt idx="494">
                  <c:v>12.5</c:v>
                </c:pt>
                <c:pt idx="495">
                  <c:v>12.5</c:v>
                </c:pt>
                <c:pt idx="496">
                  <c:v>12.5</c:v>
                </c:pt>
                <c:pt idx="497">
                  <c:v>12.5</c:v>
                </c:pt>
                <c:pt idx="498">
                  <c:v>12.5</c:v>
                </c:pt>
                <c:pt idx="499">
                  <c:v>12.5</c:v>
                </c:pt>
                <c:pt idx="500">
                  <c:v>12.5</c:v>
                </c:pt>
                <c:pt idx="501">
                  <c:v>12.5</c:v>
                </c:pt>
                <c:pt idx="502">
                  <c:v>12.5</c:v>
                </c:pt>
                <c:pt idx="503">
                  <c:v>12.5</c:v>
                </c:pt>
                <c:pt idx="504">
                  <c:v>12.5</c:v>
                </c:pt>
                <c:pt idx="505">
                  <c:v>12.5</c:v>
                </c:pt>
                <c:pt idx="506">
                  <c:v>12.5</c:v>
                </c:pt>
                <c:pt idx="507">
                  <c:v>12.5</c:v>
                </c:pt>
                <c:pt idx="508">
                  <c:v>12.5</c:v>
                </c:pt>
                <c:pt idx="509">
                  <c:v>12.5</c:v>
                </c:pt>
                <c:pt idx="510">
                  <c:v>12.5</c:v>
                </c:pt>
                <c:pt idx="511">
                  <c:v>12.5</c:v>
                </c:pt>
                <c:pt idx="512">
                  <c:v>12.5</c:v>
                </c:pt>
                <c:pt idx="513">
                  <c:v>12.5</c:v>
                </c:pt>
                <c:pt idx="514">
                  <c:v>12.5</c:v>
                </c:pt>
                <c:pt idx="515">
                  <c:v>12.5</c:v>
                </c:pt>
                <c:pt idx="516">
                  <c:v>12.5</c:v>
                </c:pt>
                <c:pt idx="517">
                  <c:v>12.5</c:v>
                </c:pt>
                <c:pt idx="518">
                  <c:v>12.5</c:v>
                </c:pt>
                <c:pt idx="519">
                  <c:v>12.5</c:v>
                </c:pt>
                <c:pt idx="520">
                  <c:v>12.5</c:v>
                </c:pt>
                <c:pt idx="521">
                  <c:v>12.5</c:v>
                </c:pt>
                <c:pt idx="522">
                  <c:v>12.5</c:v>
                </c:pt>
                <c:pt idx="523">
                  <c:v>12.5</c:v>
                </c:pt>
                <c:pt idx="524">
                  <c:v>12.5</c:v>
                </c:pt>
                <c:pt idx="525">
                  <c:v>12.5</c:v>
                </c:pt>
                <c:pt idx="526">
                  <c:v>12.5</c:v>
                </c:pt>
                <c:pt idx="527">
                  <c:v>12.5</c:v>
                </c:pt>
                <c:pt idx="528">
                  <c:v>12.5</c:v>
                </c:pt>
                <c:pt idx="529">
                  <c:v>12.5</c:v>
                </c:pt>
                <c:pt idx="530">
                  <c:v>12.5</c:v>
                </c:pt>
                <c:pt idx="531">
                  <c:v>12.5</c:v>
                </c:pt>
                <c:pt idx="532">
                  <c:v>12.5</c:v>
                </c:pt>
                <c:pt idx="533">
                  <c:v>12.5</c:v>
                </c:pt>
                <c:pt idx="534">
                  <c:v>12.5</c:v>
                </c:pt>
                <c:pt idx="535">
                  <c:v>12.5</c:v>
                </c:pt>
                <c:pt idx="536">
                  <c:v>12.5</c:v>
                </c:pt>
                <c:pt idx="537">
                  <c:v>12.5</c:v>
                </c:pt>
                <c:pt idx="538">
                  <c:v>12.5</c:v>
                </c:pt>
                <c:pt idx="539">
                  <c:v>12.5</c:v>
                </c:pt>
                <c:pt idx="540">
                  <c:v>12.5</c:v>
                </c:pt>
                <c:pt idx="541">
                  <c:v>12.5</c:v>
                </c:pt>
                <c:pt idx="542">
                  <c:v>12.5</c:v>
                </c:pt>
                <c:pt idx="543">
                  <c:v>12.5</c:v>
                </c:pt>
                <c:pt idx="544">
                  <c:v>12.5</c:v>
                </c:pt>
                <c:pt idx="545">
                  <c:v>12.5</c:v>
                </c:pt>
                <c:pt idx="546">
                  <c:v>12.5</c:v>
                </c:pt>
                <c:pt idx="547">
                  <c:v>12.5</c:v>
                </c:pt>
                <c:pt idx="548">
                  <c:v>12.5</c:v>
                </c:pt>
                <c:pt idx="549">
                  <c:v>12.5</c:v>
                </c:pt>
                <c:pt idx="550">
                  <c:v>12.5</c:v>
                </c:pt>
                <c:pt idx="551">
                  <c:v>12.5</c:v>
                </c:pt>
                <c:pt idx="552">
                  <c:v>12.5</c:v>
                </c:pt>
                <c:pt idx="553">
                  <c:v>12.5</c:v>
                </c:pt>
                <c:pt idx="554">
                  <c:v>12.5</c:v>
                </c:pt>
                <c:pt idx="555">
                  <c:v>12.5</c:v>
                </c:pt>
                <c:pt idx="556">
                  <c:v>12.5</c:v>
                </c:pt>
                <c:pt idx="557">
                  <c:v>12.5</c:v>
                </c:pt>
                <c:pt idx="558">
                  <c:v>12.5</c:v>
                </c:pt>
                <c:pt idx="559">
                  <c:v>12.5</c:v>
                </c:pt>
                <c:pt idx="560">
                  <c:v>12.5</c:v>
                </c:pt>
                <c:pt idx="561">
                  <c:v>12.5</c:v>
                </c:pt>
                <c:pt idx="562">
                  <c:v>12.5</c:v>
                </c:pt>
                <c:pt idx="563">
                  <c:v>12.5</c:v>
                </c:pt>
                <c:pt idx="564">
                  <c:v>12.5</c:v>
                </c:pt>
                <c:pt idx="565">
                  <c:v>12.5</c:v>
                </c:pt>
                <c:pt idx="566">
                  <c:v>12.5</c:v>
                </c:pt>
                <c:pt idx="567">
                  <c:v>12.5</c:v>
                </c:pt>
                <c:pt idx="568">
                  <c:v>12.5</c:v>
                </c:pt>
                <c:pt idx="569">
                  <c:v>12.5</c:v>
                </c:pt>
                <c:pt idx="570">
                  <c:v>12.5</c:v>
                </c:pt>
                <c:pt idx="571">
                  <c:v>12.5</c:v>
                </c:pt>
                <c:pt idx="572">
                  <c:v>12.5</c:v>
                </c:pt>
                <c:pt idx="573">
                  <c:v>12.5</c:v>
                </c:pt>
                <c:pt idx="574">
                  <c:v>12.5</c:v>
                </c:pt>
                <c:pt idx="575">
                  <c:v>12.5</c:v>
                </c:pt>
                <c:pt idx="576">
                  <c:v>12.5</c:v>
                </c:pt>
                <c:pt idx="577">
                  <c:v>12.5</c:v>
                </c:pt>
                <c:pt idx="578">
                  <c:v>12.5</c:v>
                </c:pt>
                <c:pt idx="579">
                  <c:v>12.5</c:v>
                </c:pt>
                <c:pt idx="580">
                  <c:v>12.5</c:v>
                </c:pt>
                <c:pt idx="581">
                  <c:v>12.5</c:v>
                </c:pt>
                <c:pt idx="582">
                  <c:v>12.5</c:v>
                </c:pt>
                <c:pt idx="583">
                  <c:v>12.5</c:v>
                </c:pt>
                <c:pt idx="584">
                  <c:v>12.5</c:v>
                </c:pt>
                <c:pt idx="585">
                  <c:v>12.5</c:v>
                </c:pt>
                <c:pt idx="586">
                  <c:v>12.5</c:v>
                </c:pt>
                <c:pt idx="587">
                  <c:v>12.5</c:v>
                </c:pt>
                <c:pt idx="588">
                  <c:v>12.5</c:v>
                </c:pt>
                <c:pt idx="589">
                  <c:v>12.5</c:v>
                </c:pt>
                <c:pt idx="590">
                  <c:v>12.5</c:v>
                </c:pt>
                <c:pt idx="591">
                  <c:v>12.5</c:v>
                </c:pt>
                <c:pt idx="592">
                  <c:v>12.5</c:v>
                </c:pt>
                <c:pt idx="593">
                  <c:v>12.5</c:v>
                </c:pt>
                <c:pt idx="594">
                  <c:v>12.5</c:v>
                </c:pt>
                <c:pt idx="595">
                  <c:v>12.5</c:v>
                </c:pt>
                <c:pt idx="596">
                  <c:v>12.5</c:v>
                </c:pt>
                <c:pt idx="597">
                  <c:v>12.5</c:v>
                </c:pt>
                <c:pt idx="598">
                  <c:v>12.5</c:v>
                </c:pt>
                <c:pt idx="599">
                  <c:v>12.5</c:v>
                </c:pt>
                <c:pt idx="600">
                  <c:v>12.5</c:v>
                </c:pt>
                <c:pt idx="601">
                  <c:v>12.5</c:v>
                </c:pt>
                <c:pt idx="602">
                  <c:v>12.5</c:v>
                </c:pt>
                <c:pt idx="603">
                  <c:v>12.5</c:v>
                </c:pt>
                <c:pt idx="604">
                  <c:v>12.5</c:v>
                </c:pt>
                <c:pt idx="605">
                  <c:v>12.5</c:v>
                </c:pt>
                <c:pt idx="606">
                  <c:v>12.5</c:v>
                </c:pt>
                <c:pt idx="607">
                  <c:v>12.5</c:v>
                </c:pt>
                <c:pt idx="608">
                  <c:v>12.5</c:v>
                </c:pt>
                <c:pt idx="609">
                  <c:v>12.5</c:v>
                </c:pt>
                <c:pt idx="610">
                  <c:v>12.5</c:v>
                </c:pt>
                <c:pt idx="611">
                  <c:v>12.5</c:v>
                </c:pt>
                <c:pt idx="612">
                  <c:v>12.5</c:v>
                </c:pt>
                <c:pt idx="613">
                  <c:v>12.5</c:v>
                </c:pt>
                <c:pt idx="614">
                  <c:v>12.5</c:v>
                </c:pt>
                <c:pt idx="615">
                  <c:v>12.5</c:v>
                </c:pt>
                <c:pt idx="616">
                  <c:v>12.5</c:v>
                </c:pt>
                <c:pt idx="617">
                  <c:v>12.5</c:v>
                </c:pt>
                <c:pt idx="618">
                  <c:v>12.5</c:v>
                </c:pt>
                <c:pt idx="619">
                  <c:v>12.5</c:v>
                </c:pt>
                <c:pt idx="620">
                  <c:v>12.5</c:v>
                </c:pt>
                <c:pt idx="621">
                  <c:v>12.5</c:v>
                </c:pt>
                <c:pt idx="622">
                  <c:v>12.5</c:v>
                </c:pt>
                <c:pt idx="623">
                  <c:v>12.5</c:v>
                </c:pt>
                <c:pt idx="624">
                  <c:v>12.5</c:v>
                </c:pt>
                <c:pt idx="625">
                  <c:v>12.5</c:v>
                </c:pt>
                <c:pt idx="626">
                  <c:v>12.5</c:v>
                </c:pt>
                <c:pt idx="627">
                  <c:v>12.5</c:v>
                </c:pt>
                <c:pt idx="628">
                  <c:v>12.5</c:v>
                </c:pt>
                <c:pt idx="629">
                  <c:v>12.5</c:v>
                </c:pt>
                <c:pt idx="630">
                  <c:v>12.5</c:v>
                </c:pt>
                <c:pt idx="631">
                  <c:v>12.5</c:v>
                </c:pt>
                <c:pt idx="632">
                  <c:v>12.5</c:v>
                </c:pt>
                <c:pt idx="633">
                  <c:v>12.5</c:v>
                </c:pt>
                <c:pt idx="634">
                  <c:v>12.5</c:v>
                </c:pt>
                <c:pt idx="635">
                  <c:v>12.5</c:v>
                </c:pt>
                <c:pt idx="636">
                  <c:v>12.5</c:v>
                </c:pt>
                <c:pt idx="637">
                  <c:v>12.5</c:v>
                </c:pt>
                <c:pt idx="638">
                  <c:v>12.5</c:v>
                </c:pt>
                <c:pt idx="639">
                  <c:v>12.5</c:v>
                </c:pt>
                <c:pt idx="640">
                  <c:v>12.5</c:v>
                </c:pt>
                <c:pt idx="641">
                  <c:v>15.5</c:v>
                </c:pt>
                <c:pt idx="642">
                  <c:v>15.5</c:v>
                </c:pt>
                <c:pt idx="643">
                  <c:v>15.5</c:v>
                </c:pt>
                <c:pt idx="644">
                  <c:v>15.5</c:v>
                </c:pt>
                <c:pt idx="645">
                  <c:v>15.5</c:v>
                </c:pt>
                <c:pt idx="646">
                  <c:v>15.5</c:v>
                </c:pt>
                <c:pt idx="647">
                  <c:v>15.5</c:v>
                </c:pt>
                <c:pt idx="648">
                  <c:v>15.5</c:v>
                </c:pt>
                <c:pt idx="649">
                  <c:v>15.5</c:v>
                </c:pt>
                <c:pt idx="650">
                  <c:v>15.5</c:v>
                </c:pt>
                <c:pt idx="651">
                  <c:v>15.5</c:v>
                </c:pt>
                <c:pt idx="652">
                  <c:v>15.5</c:v>
                </c:pt>
                <c:pt idx="653">
                  <c:v>15.5</c:v>
                </c:pt>
                <c:pt idx="654">
                  <c:v>15.5</c:v>
                </c:pt>
                <c:pt idx="655">
                  <c:v>15.5</c:v>
                </c:pt>
                <c:pt idx="656">
                  <c:v>15.5</c:v>
                </c:pt>
                <c:pt idx="657">
                  <c:v>15.5</c:v>
                </c:pt>
                <c:pt idx="658">
                  <c:v>15.5</c:v>
                </c:pt>
                <c:pt idx="659">
                  <c:v>15.5</c:v>
                </c:pt>
                <c:pt idx="660">
                  <c:v>15.5</c:v>
                </c:pt>
                <c:pt idx="661">
                  <c:v>15.5</c:v>
                </c:pt>
                <c:pt idx="662">
                  <c:v>15.5</c:v>
                </c:pt>
                <c:pt idx="663">
                  <c:v>15.5</c:v>
                </c:pt>
                <c:pt idx="664">
                  <c:v>15.5</c:v>
                </c:pt>
                <c:pt idx="665">
                  <c:v>15.5</c:v>
                </c:pt>
                <c:pt idx="666">
                  <c:v>15.5</c:v>
                </c:pt>
                <c:pt idx="667">
                  <c:v>15.5</c:v>
                </c:pt>
                <c:pt idx="668">
                  <c:v>15.5</c:v>
                </c:pt>
                <c:pt idx="669">
                  <c:v>15.5</c:v>
                </c:pt>
                <c:pt idx="670">
                  <c:v>15.5</c:v>
                </c:pt>
                <c:pt idx="671">
                  <c:v>15.5</c:v>
                </c:pt>
                <c:pt idx="672">
                  <c:v>15.5</c:v>
                </c:pt>
                <c:pt idx="673">
                  <c:v>15.5</c:v>
                </c:pt>
                <c:pt idx="674">
                  <c:v>15.5</c:v>
                </c:pt>
                <c:pt idx="675">
                  <c:v>15.5</c:v>
                </c:pt>
                <c:pt idx="676">
                  <c:v>15.5</c:v>
                </c:pt>
                <c:pt idx="677">
                  <c:v>15.5</c:v>
                </c:pt>
                <c:pt idx="678">
                  <c:v>15.5</c:v>
                </c:pt>
                <c:pt idx="679">
                  <c:v>15.5</c:v>
                </c:pt>
                <c:pt idx="680">
                  <c:v>15.5</c:v>
                </c:pt>
                <c:pt idx="681">
                  <c:v>15.5</c:v>
                </c:pt>
                <c:pt idx="682">
                  <c:v>15.5</c:v>
                </c:pt>
                <c:pt idx="683">
                  <c:v>15.5</c:v>
                </c:pt>
                <c:pt idx="684">
                  <c:v>15.5</c:v>
                </c:pt>
                <c:pt idx="685">
                  <c:v>15.5</c:v>
                </c:pt>
                <c:pt idx="686">
                  <c:v>15.5</c:v>
                </c:pt>
                <c:pt idx="687">
                  <c:v>15.5</c:v>
                </c:pt>
                <c:pt idx="688">
                  <c:v>15.5</c:v>
                </c:pt>
                <c:pt idx="689">
                  <c:v>15.5</c:v>
                </c:pt>
                <c:pt idx="690">
                  <c:v>15.5</c:v>
                </c:pt>
                <c:pt idx="691">
                  <c:v>15.5</c:v>
                </c:pt>
                <c:pt idx="692">
                  <c:v>15.5</c:v>
                </c:pt>
                <c:pt idx="693">
                  <c:v>15.5</c:v>
                </c:pt>
                <c:pt idx="694">
                  <c:v>15.5</c:v>
                </c:pt>
                <c:pt idx="695">
                  <c:v>15.5</c:v>
                </c:pt>
                <c:pt idx="696">
                  <c:v>15.5</c:v>
                </c:pt>
                <c:pt idx="697">
                  <c:v>15.5</c:v>
                </c:pt>
                <c:pt idx="698">
                  <c:v>15.5</c:v>
                </c:pt>
                <c:pt idx="699">
                  <c:v>15.5</c:v>
                </c:pt>
                <c:pt idx="700">
                  <c:v>15.5</c:v>
                </c:pt>
                <c:pt idx="701">
                  <c:v>15.5</c:v>
                </c:pt>
                <c:pt idx="702">
                  <c:v>15.5</c:v>
                </c:pt>
                <c:pt idx="703">
                  <c:v>15.5</c:v>
                </c:pt>
                <c:pt idx="704">
                  <c:v>15.5</c:v>
                </c:pt>
                <c:pt idx="705">
                  <c:v>15.5</c:v>
                </c:pt>
                <c:pt idx="706">
                  <c:v>15.5</c:v>
                </c:pt>
                <c:pt idx="707">
                  <c:v>15.5</c:v>
                </c:pt>
                <c:pt idx="708">
                  <c:v>15.5</c:v>
                </c:pt>
                <c:pt idx="709">
                  <c:v>15.5</c:v>
                </c:pt>
                <c:pt idx="710">
                  <c:v>15.5</c:v>
                </c:pt>
                <c:pt idx="711">
                  <c:v>15.5</c:v>
                </c:pt>
                <c:pt idx="712">
                  <c:v>15.5</c:v>
                </c:pt>
                <c:pt idx="713">
                  <c:v>15.5</c:v>
                </c:pt>
                <c:pt idx="714">
                  <c:v>15.5</c:v>
                </c:pt>
                <c:pt idx="715">
                  <c:v>15.5</c:v>
                </c:pt>
                <c:pt idx="716">
                  <c:v>15.5</c:v>
                </c:pt>
                <c:pt idx="717">
                  <c:v>15.5</c:v>
                </c:pt>
                <c:pt idx="718">
                  <c:v>15.5</c:v>
                </c:pt>
                <c:pt idx="719">
                  <c:v>15.5</c:v>
                </c:pt>
                <c:pt idx="720">
                  <c:v>15.5</c:v>
                </c:pt>
                <c:pt idx="721">
                  <c:v>15.5</c:v>
                </c:pt>
                <c:pt idx="722">
                  <c:v>15.5</c:v>
                </c:pt>
                <c:pt idx="723">
                  <c:v>15.5</c:v>
                </c:pt>
                <c:pt idx="724">
                  <c:v>15.5</c:v>
                </c:pt>
                <c:pt idx="725">
                  <c:v>15.5</c:v>
                </c:pt>
                <c:pt idx="726">
                  <c:v>15.5</c:v>
                </c:pt>
                <c:pt idx="727">
                  <c:v>15.5</c:v>
                </c:pt>
                <c:pt idx="728">
                  <c:v>15.5</c:v>
                </c:pt>
                <c:pt idx="729">
                  <c:v>15.5</c:v>
                </c:pt>
                <c:pt idx="730">
                  <c:v>15.5</c:v>
                </c:pt>
                <c:pt idx="731">
                  <c:v>15.5</c:v>
                </c:pt>
                <c:pt idx="732">
                  <c:v>15.5</c:v>
                </c:pt>
                <c:pt idx="733">
                  <c:v>15.5</c:v>
                </c:pt>
                <c:pt idx="734">
                  <c:v>15.5</c:v>
                </c:pt>
                <c:pt idx="735">
                  <c:v>15.5</c:v>
                </c:pt>
                <c:pt idx="736">
                  <c:v>15.5</c:v>
                </c:pt>
                <c:pt idx="737">
                  <c:v>15.5</c:v>
                </c:pt>
                <c:pt idx="738">
                  <c:v>15.5</c:v>
                </c:pt>
                <c:pt idx="739">
                  <c:v>15.5</c:v>
                </c:pt>
                <c:pt idx="740">
                  <c:v>15.5</c:v>
                </c:pt>
                <c:pt idx="741">
                  <c:v>15.5</c:v>
                </c:pt>
                <c:pt idx="742">
                  <c:v>15.5</c:v>
                </c:pt>
                <c:pt idx="743">
                  <c:v>15.5</c:v>
                </c:pt>
                <c:pt idx="744">
                  <c:v>15.5</c:v>
                </c:pt>
                <c:pt idx="745">
                  <c:v>15.5</c:v>
                </c:pt>
                <c:pt idx="746">
                  <c:v>15.5</c:v>
                </c:pt>
                <c:pt idx="747">
                  <c:v>15.5</c:v>
                </c:pt>
                <c:pt idx="748">
                  <c:v>15.5</c:v>
                </c:pt>
                <c:pt idx="749">
                  <c:v>15.5</c:v>
                </c:pt>
                <c:pt idx="750">
                  <c:v>15.5</c:v>
                </c:pt>
                <c:pt idx="751">
                  <c:v>15.5</c:v>
                </c:pt>
                <c:pt idx="752">
                  <c:v>15.5</c:v>
                </c:pt>
                <c:pt idx="753">
                  <c:v>15.5</c:v>
                </c:pt>
                <c:pt idx="754">
                  <c:v>15.5</c:v>
                </c:pt>
                <c:pt idx="755">
                  <c:v>15.5</c:v>
                </c:pt>
                <c:pt idx="756">
                  <c:v>15.5</c:v>
                </c:pt>
                <c:pt idx="757">
                  <c:v>15.5</c:v>
                </c:pt>
                <c:pt idx="758">
                  <c:v>15.5</c:v>
                </c:pt>
                <c:pt idx="759">
                  <c:v>15.5</c:v>
                </c:pt>
                <c:pt idx="760">
                  <c:v>15.5</c:v>
                </c:pt>
                <c:pt idx="761">
                  <c:v>15.5</c:v>
                </c:pt>
                <c:pt idx="762">
                  <c:v>15.5</c:v>
                </c:pt>
                <c:pt idx="763">
                  <c:v>15.5</c:v>
                </c:pt>
                <c:pt idx="764">
                  <c:v>15.5</c:v>
                </c:pt>
                <c:pt idx="765">
                  <c:v>15.5</c:v>
                </c:pt>
                <c:pt idx="766">
                  <c:v>15.5</c:v>
                </c:pt>
                <c:pt idx="767">
                  <c:v>15.5</c:v>
                </c:pt>
                <c:pt idx="768">
                  <c:v>15.5</c:v>
                </c:pt>
                <c:pt idx="769">
                  <c:v>15.5</c:v>
                </c:pt>
                <c:pt idx="770">
                  <c:v>15.5</c:v>
                </c:pt>
                <c:pt idx="771">
                  <c:v>15.5</c:v>
                </c:pt>
                <c:pt idx="772">
                  <c:v>15.5</c:v>
                </c:pt>
                <c:pt idx="773">
                  <c:v>15.5</c:v>
                </c:pt>
                <c:pt idx="774">
                  <c:v>15.5</c:v>
                </c:pt>
                <c:pt idx="775">
                  <c:v>15.5</c:v>
                </c:pt>
                <c:pt idx="776">
                  <c:v>15.5</c:v>
                </c:pt>
                <c:pt idx="777">
                  <c:v>15.5</c:v>
                </c:pt>
                <c:pt idx="778">
                  <c:v>15.5</c:v>
                </c:pt>
                <c:pt idx="779">
                  <c:v>15.5</c:v>
                </c:pt>
                <c:pt idx="780">
                  <c:v>15.5</c:v>
                </c:pt>
                <c:pt idx="781">
                  <c:v>15.5</c:v>
                </c:pt>
                <c:pt idx="782">
                  <c:v>15.5</c:v>
                </c:pt>
                <c:pt idx="783">
                  <c:v>15.5</c:v>
                </c:pt>
                <c:pt idx="784">
                  <c:v>15.5</c:v>
                </c:pt>
                <c:pt idx="785">
                  <c:v>15.5</c:v>
                </c:pt>
                <c:pt idx="786">
                  <c:v>15.5</c:v>
                </c:pt>
                <c:pt idx="787">
                  <c:v>15.5</c:v>
                </c:pt>
                <c:pt idx="788">
                  <c:v>15.5</c:v>
                </c:pt>
                <c:pt idx="789">
                  <c:v>15.5</c:v>
                </c:pt>
                <c:pt idx="790">
                  <c:v>15.5</c:v>
                </c:pt>
                <c:pt idx="791">
                  <c:v>15.5</c:v>
                </c:pt>
                <c:pt idx="792">
                  <c:v>15.5</c:v>
                </c:pt>
                <c:pt idx="793">
                  <c:v>15.5</c:v>
                </c:pt>
                <c:pt idx="794">
                  <c:v>15.5</c:v>
                </c:pt>
                <c:pt idx="795">
                  <c:v>15.5</c:v>
                </c:pt>
                <c:pt idx="796">
                  <c:v>15.5</c:v>
                </c:pt>
                <c:pt idx="797">
                  <c:v>15.5</c:v>
                </c:pt>
                <c:pt idx="798">
                  <c:v>15.5</c:v>
                </c:pt>
                <c:pt idx="799">
                  <c:v>15.5</c:v>
                </c:pt>
                <c:pt idx="800">
                  <c:v>15.5</c:v>
                </c:pt>
                <c:pt idx="801">
                  <c:v>15.5</c:v>
                </c:pt>
                <c:pt idx="802">
                  <c:v>15.5</c:v>
                </c:pt>
                <c:pt idx="803">
                  <c:v>15.5</c:v>
                </c:pt>
                <c:pt idx="804">
                  <c:v>15.5</c:v>
                </c:pt>
                <c:pt idx="805">
                  <c:v>15.5</c:v>
                </c:pt>
                <c:pt idx="806">
                  <c:v>15.5</c:v>
                </c:pt>
                <c:pt idx="807">
                  <c:v>15.5</c:v>
                </c:pt>
                <c:pt idx="808">
                  <c:v>15.5</c:v>
                </c:pt>
                <c:pt idx="809">
                  <c:v>15.5</c:v>
                </c:pt>
                <c:pt idx="810">
                  <c:v>15.5</c:v>
                </c:pt>
                <c:pt idx="811">
                  <c:v>15.5</c:v>
                </c:pt>
                <c:pt idx="812">
                  <c:v>15.5</c:v>
                </c:pt>
                <c:pt idx="813">
                  <c:v>15.5</c:v>
                </c:pt>
                <c:pt idx="814">
                  <c:v>15.5</c:v>
                </c:pt>
                <c:pt idx="815">
                  <c:v>15.5</c:v>
                </c:pt>
                <c:pt idx="816">
                  <c:v>15.5</c:v>
                </c:pt>
                <c:pt idx="817">
                  <c:v>15.5</c:v>
                </c:pt>
                <c:pt idx="818">
                  <c:v>15.5</c:v>
                </c:pt>
                <c:pt idx="819">
                  <c:v>15.5</c:v>
                </c:pt>
                <c:pt idx="820">
                  <c:v>15.5</c:v>
                </c:pt>
                <c:pt idx="821">
                  <c:v>15.5</c:v>
                </c:pt>
                <c:pt idx="822">
                  <c:v>15.5</c:v>
                </c:pt>
                <c:pt idx="823">
                  <c:v>15.5</c:v>
                </c:pt>
                <c:pt idx="824">
                  <c:v>15.5</c:v>
                </c:pt>
                <c:pt idx="825">
                  <c:v>15.5</c:v>
                </c:pt>
                <c:pt idx="826">
                  <c:v>15.5</c:v>
                </c:pt>
                <c:pt idx="827">
                  <c:v>15.5</c:v>
                </c:pt>
                <c:pt idx="828">
                  <c:v>15.5</c:v>
                </c:pt>
                <c:pt idx="829">
                  <c:v>15.5</c:v>
                </c:pt>
                <c:pt idx="830">
                  <c:v>15.5</c:v>
                </c:pt>
                <c:pt idx="831">
                  <c:v>15.5</c:v>
                </c:pt>
                <c:pt idx="832">
                  <c:v>15.5</c:v>
                </c:pt>
                <c:pt idx="833">
                  <c:v>15.5</c:v>
                </c:pt>
                <c:pt idx="834">
                  <c:v>15.5</c:v>
                </c:pt>
                <c:pt idx="835">
                  <c:v>15.5</c:v>
                </c:pt>
                <c:pt idx="836">
                  <c:v>15.5</c:v>
                </c:pt>
                <c:pt idx="837">
                  <c:v>15.5</c:v>
                </c:pt>
                <c:pt idx="838">
                  <c:v>15.5</c:v>
                </c:pt>
                <c:pt idx="839">
                  <c:v>15.5</c:v>
                </c:pt>
                <c:pt idx="840">
                  <c:v>15.5</c:v>
                </c:pt>
                <c:pt idx="841">
                  <c:v>15.5</c:v>
                </c:pt>
                <c:pt idx="842">
                  <c:v>15.5</c:v>
                </c:pt>
                <c:pt idx="843">
                  <c:v>15.5</c:v>
                </c:pt>
                <c:pt idx="844">
                  <c:v>15.5</c:v>
                </c:pt>
                <c:pt idx="845">
                  <c:v>15.5</c:v>
                </c:pt>
                <c:pt idx="846">
                  <c:v>15.5</c:v>
                </c:pt>
                <c:pt idx="847">
                  <c:v>15.5</c:v>
                </c:pt>
                <c:pt idx="848">
                  <c:v>15.5</c:v>
                </c:pt>
                <c:pt idx="849">
                  <c:v>15.5</c:v>
                </c:pt>
                <c:pt idx="850">
                  <c:v>15.5</c:v>
                </c:pt>
                <c:pt idx="851">
                  <c:v>15.5</c:v>
                </c:pt>
                <c:pt idx="852">
                  <c:v>15.5</c:v>
                </c:pt>
                <c:pt idx="853">
                  <c:v>15.5</c:v>
                </c:pt>
                <c:pt idx="854">
                  <c:v>15.5</c:v>
                </c:pt>
                <c:pt idx="855">
                  <c:v>15.5</c:v>
                </c:pt>
                <c:pt idx="856">
                  <c:v>15.5</c:v>
                </c:pt>
                <c:pt idx="857">
                  <c:v>15.5</c:v>
                </c:pt>
                <c:pt idx="858">
                  <c:v>15.5</c:v>
                </c:pt>
                <c:pt idx="859">
                  <c:v>15.5</c:v>
                </c:pt>
                <c:pt idx="860">
                  <c:v>15.5</c:v>
                </c:pt>
                <c:pt idx="861">
                  <c:v>15.5</c:v>
                </c:pt>
                <c:pt idx="862">
                  <c:v>15.5</c:v>
                </c:pt>
                <c:pt idx="863">
                  <c:v>15.5</c:v>
                </c:pt>
                <c:pt idx="864">
                  <c:v>15.5</c:v>
                </c:pt>
                <c:pt idx="865">
                  <c:v>15.5</c:v>
                </c:pt>
                <c:pt idx="866">
                  <c:v>15.5</c:v>
                </c:pt>
                <c:pt idx="867">
                  <c:v>15.5</c:v>
                </c:pt>
                <c:pt idx="868">
                  <c:v>15.5</c:v>
                </c:pt>
                <c:pt idx="869">
                  <c:v>15.5</c:v>
                </c:pt>
                <c:pt idx="870">
                  <c:v>15.5</c:v>
                </c:pt>
                <c:pt idx="871">
                  <c:v>15.5</c:v>
                </c:pt>
                <c:pt idx="872">
                  <c:v>15.5</c:v>
                </c:pt>
                <c:pt idx="873">
                  <c:v>15.5</c:v>
                </c:pt>
                <c:pt idx="874">
                  <c:v>15.5</c:v>
                </c:pt>
                <c:pt idx="875">
                  <c:v>15.5</c:v>
                </c:pt>
                <c:pt idx="876">
                  <c:v>15.5</c:v>
                </c:pt>
                <c:pt idx="877">
                  <c:v>15.5</c:v>
                </c:pt>
                <c:pt idx="878">
                  <c:v>15.5</c:v>
                </c:pt>
                <c:pt idx="879">
                  <c:v>15.5</c:v>
                </c:pt>
                <c:pt idx="880">
                  <c:v>15.5</c:v>
                </c:pt>
                <c:pt idx="881">
                  <c:v>15.5</c:v>
                </c:pt>
                <c:pt idx="882">
                  <c:v>15.5</c:v>
                </c:pt>
                <c:pt idx="883">
                  <c:v>15.5</c:v>
                </c:pt>
                <c:pt idx="884">
                  <c:v>15.5</c:v>
                </c:pt>
                <c:pt idx="885">
                  <c:v>15.5</c:v>
                </c:pt>
                <c:pt idx="886">
                  <c:v>15.5</c:v>
                </c:pt>
                <c:pt idx="887">
                  <c:v>15.5</c:v>
                </c:pt>
                <c:pt idx="888">
                  <c:v>15.5</c:v>
                </c:pt>
                <c:pt idx="889">
                  <c:v>15.5</c:v>
                </c:pt>
                <c:pt idx="890">
                  <c:v>15.5</c:v>
                </c:pt>
                <c:pt idx="891">
                  <c:v>15.5</c:v>
                </c:pt>
                <c:pt idx="892">
                  <c:v>15.5</c:v>
                </c:pt>
                <c:pt idx="893">
                  <c:v>15.5</c:v>
                </c:pt>
                <c:pt idx="894">
                  <c:v>15.5</c:v>
                </c:pt>
                <c:pt idx="895">
                  <c:v>15.5</c:v>
                </c:pt>
                <c:pt idx="896">
                  <c:v>15.5</c:v>
                </c:pt>
                <c:pt idx="897">
                  <c:v>15.5</c:v>
                </c:pt>
                <c:pt idx="898">
                  <c:v>15.5</c:v>
                </c:pt>
                <c:pt idx="899">
                  <c:v>15.5</c:v>
                </c:pt>
                <c:pt idx="900">
                  <c:v>15.5</c:v>
                </c:pt>
                <c:pt idx="901">
                  <c:v>15.5</c:v>
                </c:pt>
                <c:pt idx="902">
                  <c:v>15.5</c:v>
                </c:pt>
                <c:pt idx="903">
                  <c:v>15.5</c:v>
                </c:pt>
                <c:pt idx="904">
                  <c:v>15.5</c:v>
                </c:pt>
                <c:pt idx="905">
                  <c:v>15.5</c:v>
                </c:pt>
                <c:pt idx="906">
                  <c:v>15.5</c:v>
                </c:pt>
                <c:pt idx="907">
                  <c:v>15.5</c:v>
                </c:pt>
                <c:pt idx="908">
                  <c:v>15.5</c:v>
                </c:pt>
                <c:pt idx="909">
                  <c:v>15.5</c:v>
                </c:pt>
                <c:pt idx="910">
                  <c:v>15.5</c:v>
                </c:pt>
                <c:pt idx="911">
                  <c:v>15.5</c:v>
                </c:pt>
                <c:pt idx="912">
                  <c:v>15.5</c:v>
                </c:pt>
                <c:pt idx="913">
                  <c:v>15.5</c:v>
                </c:pt>
                <c:pt idx="914">
                  <c:v>15.5</c:v>
                </c:pt>
                <c:pt idx="915">
                  <c:v>15.5</c:v>
                </c:pt>
                <c:pt idx="916">
                  <c:v>15.5</c:v>
                </c:pt>
                <c:pt idx="917">
                  <c:v>15.5</c:v>
                </c:pt>
                <c:pt idx="918">
                  <c:v>15.5</c:v>
                </c:pt>
                <c:pt idx="919">
                  <c:v>15.5</c:v>
                </c:pt>
                <c:pt idx="920">
                  <c:v>15.5</c:v>
                </c:pt>
                <c:pt idx="921">
                  <c:v>15.5</c:v>
                </c:pt>
                <c:pt idx="922">
                  <c:v>15.5</c:v>
                </c:pt>
                <c:pt idx="923">
                  <c:v>15.5</c:v>
                </c:pt>
                <c:pt idx="924">
                  <c:v>15.5</c:v>
                </c:pt>
                <c:pt idx="925">
                  <c:v>15.5</c:v>
                </c:pt>
                <c:pt idx="926">
                  <c:v>15.5</c:v>
                </c:pt>
                <c:pt idx="927">
                  <c:v>15.5</c:v>
                </c:pt>
                <c:pt idx="928">
                  <c:v>15.5</c:v>
                </c:pt>
                <c:pt idx="929">
                  <c:v>15.5</c:v>
                </c:pt>
                <c:pt idx="930">
                  <c:v>15.5</c:v>
                </c:pt>
                <c:pt idx="931">
                  <c:v>15.5</c:v>
                </c:pt>
                <c:pt idx="932">
                  <c:v>15.5</c:v>
                </c:pt>
                <c:pt idx="933">
                  <c:v>15.5</c:v>
                </c:pt>
                <c:pt idx="934">
                  <c:v>15.5</c:v>
                </c:pt>
                <c:pt idx="935">
                  <c:v>15.5</c:v>
                </c:pt>
                <c:pt idx="936">
                  <c:v>15.5</c:v>
                </c:pt>
                <c:pt idx="937">
                  <c:v>15.5</c:v>
                </c:pt>
                <c:pt idx="938">
                  <c:v>15.5</c:v>
                </c:pt>
                <c:pt idx="939">
                  <c:v>15.5</c:v>
                </c:pt>
                <c:pt idx="940">
                  <c:v>15.5</c:v>
                </c:pt>
                <c:pt idx="941">
                  <c:v>15.5</c:v>
                </c:pt>
                <c:pt idx="942">
                  <c:v>15.5</c:v>
                </c:pt>
                <c:pt idx="943">
                  <c:v>15.5</c:v>
                </c:pt>
                <c:pt idx="944">
                  <c:v>15.5</c:v>
                </c:pt>
                <c:pt idx="945">
                  <c:v>15.5</c:v>
                </c:pt>
                <c:pt idx="946">
                  <c:v>15.5</c:v>
                </c:pt>
                <c:pt idx="947">
                  <c:v>15.5</c:v>
                </c:pt>
                <c:pt idx="948">
                  <c:v>15.5</c:v>
                </c:pt>
                <c:pt idx="949">
                  <c:v>15.5</c:v>
                </c:pt>
                <c:pt idx="950">
                  <c:v>15.5</c:v>
                </c:pt>
                <c:pt idx="951">
                  <c:v>15.5</c:v>
                </c:pt>
                <c:pt idx="952">
                  <c:v>15.5</c:v>
                </c:pt>
                <c:pt idx="953">
                  <c:v>15.5</c:v>
                </c:pt>
                <c:pt idx="954">
                  <c:v>15.5</c:v>
                </c:pt>
                <c:pt idx="955">
                  <c:v>15.5</c:v>
                </c:pt>
                <c:pt idx="956">
                  <c:v>15.5</c:v>
                </c:pt>
                <c:pt idx="957">
                  <c:v>15.5</c:v>
                </c:pt>
                <c:pt idx="958">
                  <c:v>15.5</c:v>
                </c:pt>
                <c:pt idx="959">
                  <c:v>15.5</c:v>
                </c:pt>
                <c:pt idx="960">
                  <c:v>15.5</c:v>
                </c:pt>
                <c:pt idx="961">
                  <c:v>15.5</c:v>
                </c:pt>
                <c:pt idx="962">
                  <c:v>15.5</c:v>
                </c:pt>
                <c:pt idx="963">
                  <c:v>15.5</c:v>
                </c:pt>
                <c:pt idx="964">
                  <c:v>15.5</c:v>
                </c:pt>
                <c:pt idx="965">
                  <c:v>15.5</c:v>
                </c:pt>
                <c:pt idx="966">
                  <c:v>14</c:v>
                </c:pt>
                <c:pt idx="967">
                  <c:v>14</c:v>
                </c:pt>
                <c:pt idx="968">
                  <c:v>14</c:v>
                </c:pt>
                <c:pt idx="969">
                  <c:v>14</c:v>
                </c:pt>
                <c:pt idx="970">
                  <c:v>14</c:v>
                </c:pt>
                <c:pt idx="971">
                  <c:v>14</c:v>
                </c:pt>
                <c:pt idx="972">
                  <c:v>14</c:v>
                </c:pt>
                <c:pt idx="973">
                  <c:v>14</c:v>
                </c:pt>
                <c:pt idx="974">
                  <c:v>14</c:v>
                </c:pt>
                <c:pt idx="975">
                  <c:v>14</c:v>
                </c:pt>
                <c:pt idx="976">
                  <c:v>14</c:v>
                </c:pt>
                <c:pt idx="977">
                  <c:v>14</c:v>
                </c:pt>
                <c:pt idx="978">
                  <c:v>14</c:v>
                </c:pt>
                <c:pt idx="979">
                  <c:v>14</c:v>
                </c:pt>
                <c:pt idx="980">
                  <c:v>14</c:v>
                </c:pt>
                <c:pt idx="981">
                  <c:v>14</c:v>
                </c:pt>
                <c:pt idx="982">
                  <c:v>14</c:v>
                </c:pt>
                <c:pt idx="983">
                  <c:v>14</c:v>
                </c:pt>
                <c:pt idx="984">
                  <c:v>14</c:v>
                </c:pt>
                <c:pt idx="985">
                  <c:v>14</c:v>
                </c:pt>
                <c:pt idx="986">
                  <c:v>14</c:v>
                </c:pt>
                <c:pt idx="987">
                  <c:v>14</c:v>
                </c:pt>
                <c:pt idx="988">
                  <c:v>14</c:v>
                </c:pt>
                <c:pt idx="989">
                  <c:v>14</c:v>
                </c:pt>
                <c:pt idx="990">
                  <c:v>14</c:v>
                </c:pt>
                <c:pt idx="991">
                  <c:v>14</c:v>
                </c:pt>
                <c:pt idx="992">
                  <c:v>14</c:v>
                </c:pt>
                <c:pt idx="993">
                  <c:v>14</c:v>
                </c:pt>
                <c:pt idx="994">
                  <c:v>14</c:v>
                </c:pt>
                <c:pt idx="995">
                  <c:v>14</c:v>
                </c:pt>
                <c:pt idx="996">
                  <c:v>14</c:v>
                </c:pt>
                <c:pt idx="997">
                  <c:v>14</c:v>
                </c:pt>
                <c:pt idx="998">
                  <c:v>14</c:v>
                </c:pt>
                <c:pt idx="999">
                  <c:v>14</c:v>
                </c:pt>
                <c:pt idx="1000">
                  <c:v>14</c:v>
                </c:pt>
                <c:pt idx="1001">
                  <c:v>14</c:v>
                </c:pt>
                <c:pt idx="1002">
                  <c:v>14</c:v>
                </c:pt>
                <c:pt idx="1003">
                  <c:v>14</c:v>
                </c:pt>
                <c:pt idx="1004">
                  <c:v>14</c:v>
                </c:pt>
                <c:pt idx="1005">
                  <c:v>14</c:v>
                </c:pt>
                <c:pt idx="1006">
                  <c:v>14</c:v>
                </c:pt>
                <c:pt idx="1007">
                  <c:v>14</c:v>
                </c:pt>
                <c:pt idx="1008">
                  <c:v>14</c:v>
                </c:pt>
                <c:pt idx="1009">
                  <c:v>14</c:v>
                </c:pt>
                <c:pt idx="1010">
                  <c:v>14</c:v>
                </c:pt>
                <c:pt idx="1011">
                  <c:v>14</c:v>
                </c:pt>
                <c:pt idx="1012">
                  <c:v>14</c:v>
                </c:pt>
                <c:pt idx="1013">
                  <c:v>14</c:v>
                </c:pt>
                <c:pt idx="1014">
                  <c:v>14</c:v>
                </c:pt>
                <c:pt idx="1015">
                  <c:v>14</c:v>
                </c:pt>
                <c:pt idx="1016">
                  <c:v>14</c:v>
                </c:pt>
                <c:pt idx="1017">
                  <c:v>14</c:v>
                </c:pt>
                <c:pt idx="1018">
                  <c:v>14</c:v>
                </c:pt>
                <c:pt idx="1019">
                  <c:v>14</c:v>
                </c:pt>
                <c:pt idx="1020">
                  <c:v>14</c:v>
                </c:pt>
                <c:pt idx="1021">
                  <c:v>12.5</c:v>
                </c:pt>
                <c:pt idx="1022">
                  <c:v>12.5</c:v>
                </c:pt>
                <c:pt idx="1023">
                  <c:v>12.5</c:v>
                </c:pt>
                <c:pt idx="1024">
                  <c:v>12.5</c:v>
                </c:pt>
                <c:pt idx="1025">
                  <c:v>12.5</c:v>
                </c:pt>
                <c:pt idx="1026">
                  <c:v>12.5</c:v>
                </c:pt>
                <c:pt idx="1027">
                  <c:v>12.5</c:v>
                </c:pt>
                <c:pt idx="1028">
                  <c:v>12.5</c:v>
                </c:pt>
                <c:pt idx="1029">
                  <c:v>12.5</c:v>
                </c:pt>
                <c:pt idx="1030">
                  <c:v>12.5</c:v>
                </c:pt>
                <c:pt idx="1031">
                  <c:v>12.5</c:v>
                </c:pt>
                <c:pt idx="1032">
                  <c:v>12.5</c:v>
                </c:pt>
                <c:pt idx="1033">
                  <c:v>12.5</c:v>
                </c:pt>
                <c:pt idx="1034">
                  <c:v>12.5</c:v>
                </c:pt>
                <c:pt idx="1035">
                  <c:v>12.5</c:v>
                </c:pt>
                <c:pt idx="1036">
                  <c:v>12.5</c:v>
                </c:pt>
                <c:pt idx="1037">
                  <c:v>12.5</c:v>
                </c:pt>
                <c:pt idx="1038">
                  <c:v>12.5</c:v>
                </c:pt>
                <c:pt idx="1039">
                  <c:v>12.5</c:v>
                </c:pt>
                <c:pt idx="1040">
                  <c:v>12.5</c:v>
                </c:pt>
                <c:pt idx="1041">
                  <c:v>12.5</c:v>
                </c:pt>
                <c:pt idx="1042">
                  <c:v>12.5</c:v>
                </c:pt>
                <c:pt idx="1043">
                  <c:v>12.5</c:v>
                </c:pt>
                <c:pt idx="1044">
                  <c:v>12.5</c:v>
                </c:pt>
                <c:pt idx="1045">
                  <c:v>12.5</c:v>
                </c:pt>
                <c:pt idx="1046">
                  <c:v>12.5</c:v>
                </c:pt>
                <c:pt idx="1047">
                  <c:v>12.5</c:v>
                </c:pt>
                <c:pt idx="1048">
                  <c:v>12.5</c:v>
                </c:pt>
                <c:pt idx="1049">
                  <c:v>12.5</c:v>
                </c:pt>
                <c:pt idx="1050">
                  <c:v>12.5</c:v>
                </c:pt>
                <c:pt idx="1051">
                  <c:v>12.5</c:v>
                </c:pt>
                <c:pt idx="1052">
                  <c:v>12.5</c:v>
                </c:pt>
                <c:pt idx="1053">
                  <c:v>12.5</c:v>
                </c:pt>
                <c:pt idx="1054">
                  <c:v>12.5</c:v>
                </c:pt>
                <c:pt idx="1055">
                  <c:v>12.5</c:v>
                </c:pt>
                <c:pt idx="1056">
                  <c:v>12.5</c:v>
                </c:pt>
                <c:pt idx="1057">
                  <c:v>12.5</c:v>
                </c:pt>
                <c:pt idx="1058">
                  <c:v>12.5</c:v>
                </c:pt>
                <c:pt idx="1059">
                  <c:v>12.5</c:v>
                </c:pt>
                <c:pt idx="1060">
                  <c:v>12.5</c:v>
                </c:pt>
                <c:pt idx="1061">
                  <c:v>12.5</c:v>
                </c:pt>
                <c:pt idx="1062">
                  <c:v>12.5</c:v>
                </c:pt>
                <c:pt idx="1063">
                  <c:v>12.5</c:v>
                </c:pt>
                <c:pt idx="1064">
                  <c:v>12.5</c:v>
                </c:pt>
                <c:pt idx="1065">
                  <c:v>12.5</c:v>
                </c:pt>
                <c:pt idx="1066">
                  <c:v>12.5</c:v>
                </c:pt>
                <c:pt idx="1067">
                  <c:v>12.5</c:v>
                </c:pt>
                <c:pt idx="1068">
                  <c:v>12.5</c:v>
                </c:pt>
                <c:pt idx="1069">
                  <c:v>12.5</c:v>
                </c:pt>
                <c:pt idx="1070">
                  <c:v>12.5</c:v>
                </c:pt>
                <c:pt idx="1071">
                  <c:v>12.5</c:v>
                </c:pt>
                <c:pt idx="1072">
                  <c:v>12.5</c:v>
                </c:pt>
                <c:pt idx="1073">
                  <c:v>12.5</c:v>
                </c:pt>
                <c:pt idx="1074">
                  <c:v>12.5</c:v>
                </c:pt>
                <c:pt idx="1075">
                  <c:v>12.5</c:v>
                </c:pt>
                <c:pt idx="1076">
                  <c:v>12.5</c:v>
                </c:pt>
                <c:pt idx="1077">
                  <c:v>12.5</c:v>
                </c:pt>
                <c:pt idx="1078">
                  <c:v>11</c:v>
                </c:pt>
                <c:pt idx="1079">
                  <c:v>11</c:v>
                </c:pt>
                <c:pt idx="1080">
                  <c:v>11</c:v>
                </c:pt>
                <c:pt idx="1081">
                  <c:v>11</c:v>
                </c:pt>
                <c:pt idx="1082">
                  <c:v>11</c:v>
                </c:pt>
                <c:pt idx="1083">
                  <c:v>11</c:v>
                </c:pt>
                <c:pt idx="1084">
                  <c:v>11</c:v>
                </c:pt>
                <c:pt idx="1085">
                  <c:v>11</c:v>
                </c:pt>
                <c:pt idx="1086">
                  <c:v>11</c:v>
                </c:pt>
                <c:pt idx="1087">
                  <c:v>11</c:v>
                </c:pt>
                <c:pt idx="1088">
                  <c:v>11</c:v>
                </c:pt>
                <c:pt idx="1089">
                  <c:v>11</c:v>
                </c:pt>
                <c:pt idx="1090">
                  <c:v>11</c:v>
                </c:pt>
                <c:pt idx="1091">
                  <c:v>11</c:v>
                </c:pt>
                <c:pt idx="1092">
                  <c:v>11</c:v>
                </c:pt>
                <c:pt idx="1093">
                  <c:v>11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 formatCode="0.00">
                  <c:v>11</c:v>
                </c:pt>
                <c:pt idx="1104" formatCode="0.00">
                  <c:v>11</c:v>
                </c:pt>
                <c:pt idx="1105" formatCode="0.00">
                  <c:v>11</c:v>
                </c:pt>
                <c:pt idx="1106" formatCode="0.00">
                  <c:v>11</c:v>
                </c:pt>
                <c:pt idx="1107" formatCode="0.00">
                  <c:v>11</c:v>
                </c:pt>
                <c:pt idx="1108">
                  <c:v>11</c:v>
                </c:pt>
                <c:pt idx="1109">
                  <c:v>11</c:v>
                </c:pt>
                <c:pt idx="1110">
                  <c:v>11</c:v>
                </c:pt>
                <c:pt idx="1111">
                  <c:v>11</c:v>
                </c:pt>
                <c:pt idx="1112">
                  <c:v>11</c:v>
                </c:pt>
                <c:pt idx="1113">
                  <c:v>11</c:v>
                </c:pt>
                <c:pt idx="1114">
                  <c:v>11</c:v>
                </c:pt>
                <c:pt idx="1115">
                  <c:v>11</c:v>
                </c:pt>
                <c:pt idx="1116">
                  <c:v>11</c:v>
                </c:pt>
                <c:pt idx="1117">
                  <c:v>11</c:v>
                </c:pt>
                <c:pt idx="1118">
                  <c:v>11</c:v>
                </c:pt>
                <c:pt idx="1119">
                  <c:v>11</c:v>
                </c:pt>
                <c:pt idx="1120">
                  <c:v>11</c:v>
                </c:pt>
                <c:pt idx="1121">
                  <c:v>11</c:v>
                </c:pt>
                <c:pt idx="1122">
                  <c:v>11</c:v>
                </c:pt>
                <c:pt idx="1123">
                  <c:v>11</c:v>
                </c:pt>
                <c:pt idx="1124">
                  <c:v>11</c:v>
                </c:pt>
                <c:pt idx="1125">
                  <c:v>11</c:v>
                </c:pt>
                <c:pt idx="1126">
                  <c:v>11</c:v>
                </c:pt>
                <c:pt idx="1127">
                  <c:v>11</c:v>
                </c:pt>
                <c:pt idx="1128">
                  <c:v>11</c:v>
                </c:pt>
                <c:pt idx="1129">
                  <c:v>11</c:v>
                </c:pt>
                <c:pt idx="1130">
                  <c:v>11</c:v>
                </c:pt>
                <c:pt idx="1131">
                  <c:v>11</c:v>
                </c:pt>
                <c:pt idx="1132">
                  <c:v>11</c:v>
                </c:pt>
                <c:pt idx="1133">
                  <c:v>11</c:v>
                </c:pt>
                <c:pt idx="1134">
                  <c:v>11</c:v>
                </c:pt>
                <c:pt idx="1135">
                  <c:v>11</c:v>
                </c:pt>
                <c:pt idx="1136" formatCode="0.00">
                  <c:v>11</c:v>
                </c:pt>
                <c:pt idx="1137" formatCode="0.00">
                  <c:v>11</c:v>
                </c:pt>
                <c:pt idx="1138" formatCode="0.00">
                  <c:v>11</c:v>
                </c:pt>
                <c:pt idx="1139" formatCode="0.00">
                  <c:v>11</c:v>
                </c:pt>
                <c:pt idx="1140" formatCode="0.00">
                  <c:v>11</c:v>
                </c:pt>
                <c:pt idx="1141">
                  <c:v>11</c:v>
                </c:pt>
                <c:pt idx="1142">
                  <c:v>11</c:v>
                </c:pt>
                <c:pt idx="1143">
                  <c:v>11</c:v>
                </c:pt>
                <c:pt idx="1144">
                  <c:v>11</c:v>
                </c:pt>
                <c:pt idx="1145">
                  <c:v>11</c:v>
                </c:pt>
                <c:pt idx="1146" formatCode="0.00">
                  <c:v>11</c:v>
                </c:pt>
                <c:pt idx="1147" formatCode="0.00">
                  <c:v>11</c:v>
                </c:pt>
                <c:pt idx="1148" formatCode="0.00">
                  <c:v>11</c:v>
                </c:pt>
                <c:pt idx="1149" formatCode="0.00">
                  <c:v>11</c:v>
                </c:pt>
                <c:pt idx="1150" formatCode="0.00">
                  <c:v>10.25</c:v>
                </c:pt>
                <c:pt idx="1151" formatCode="0.00">
                  <c:v>10.25</c:v>
                </c:pt>
                <c:pt idx="1152" formatCode="0.00">
                  <c:v>10.25</c:v>
                </c:pt>
                <c:pt idx="1153">
                  <c:v>10.25</c:v>
                </c:pt>
                <c:pt idx="1154">
                  <c:v>10.25</c:v>
                </c:pt>
                <c:pt idx="1155">
                  <c:v>10.25</c:v>
                </c:pt>
                <c:pt idx="1156">
                  <c:v>10.25</c:v>
                </c:pt>
                <c:pt idx="1157">
                  <c:v>10.25</c:v>
                </c:pt>
                <c:pt idx="1158">
                  <c:v>10.25</c:v>
                </c:pt>
                <c:pt idx="1159">
                  <c:v>10.25</c:v>
                </c:pt>
                <c:pt idx="1160">
                  <c:v>10.25</c:v>
                </c:pt>
                <c:pt idx="1161">
                  <c:v>10.25</c:v>
                </c:pt>
                <c:pt idx="1162">
                  <c:v>10.25</c:v>
                </c:pt>
                <c:pt idx="1163">
                  <c:v>10.25</c:v>
                </c:pt>
                <c:pt idx="1164">
                  <c:v>10.25</c:v>
                </c:pt>
                <c:pt idx="1165">
                  <c:v>10.25</c:v>
                </c:pt>
                <c:pt idx="1166">
                  <c:v>10.25</c:v>
                </c:pt>
                <c:pt idx="1167">
                  <c:v>10.25</c:v>
                </c:pt>
                <c:pt idx="1168">
                  <c:v>10.25</c:v>
                </c:pt>
                <c:pt idx="1169">
                  <c:v>10.25</c:v>
                </c:pt>
                <c:pt idx="1170">
                  <c:v>10.25</c:v>
                </c:pt>
                <c:pt idx="1171">
                  <c:v>10.25</c:v>
                </c:pt>
                <c:pt idx="1172">
                  <c:v>10.25</c:v>
                </c:pt>
                <c:pt idx="1173">
                  <c:v>10.25</c:v>
                </c:pt>
                <c:pt idx="1174">
                  <c:v>10.25</c:v>
                </c:pt>
                <c:pt idx="1175">
                  <c:v>10.25</c:v>
                </c:pt>
                <c:pt idx="1176">
                  <c:v>10.25</c:v>
                </c:pt>
                <c:pt idx="1177">
                  <c:v>10.25</c:v>
                </c:pt>
                <c:pt idx="1178">
                  <c:v>10.25</c:v>
                </c:pt>
                <c:pt idx="1179">
                  <c:v>10.25</c:v>
                </c:pt>
                <c:pt idx="1180">
                  <c:v>10.25</c:v>
                </c:pt>
                <c:pt idx="1181">
                  <c:v>10.25</c:v>
                </c:pt>
                <c:pt idx="1182">
                  <c:v>10.25</c:v>
                </c:pt>
                <c:pt idx="1183">
                  <c:v>10.25</c:v>
                </c:pt>
                <c:pt idx="1184">
                  <c:v>10.25</c:v>
                </c:pt>
                <c:pt idx="1185">
                  <c:v>10.25</c:v>
                </c:pt>
                <c:pt idx="1186">
                  <c:v>10.25</c:v>
                </c:pt>
                <c:pt idx="1187">
                  <c:v>10.25</c:v>
                </c:pt>
                <c:pt idx="1188">
                  <c:v>10.25</c:v>
                </c:pt>
                <c:pt idx="1189">
                  <c:v>10.25</c:v>
                </c:pt>
                <c:pt idx="1190">
                  <c:v>10.25</c:v>
                </c:pt>
                <c:pt idx="1191">
                  <c:v>10.25</c:v>
                </c:pt>
                <c:pt idx="1192">
                  <c:v>10.25</c:v>
                </c:pt>
                <c:pt idx="1193">
                  <c:v>10.25</c:v>
                </c:pt>
                <c:pt idx="1194">
                  <c:v>10.25</c:v>
                </c:pt>
                <c:pt idx="1195">
                  <c:v>10.25</c:v>
                </c:pt>
                <c:pt idx="1196">
                  <c:v>10.25</c:v>
                </c:pt>
                <c:pt idx="1197">
                  <c:v>10.25</c:v>
                </c:pt>
                <c:pt idx="1198">
                  <c:v>10.25</c:v>
                </c:pt>
                <c:pt idx="1199">
                  <c:v>10.25</c:v>
                </c:pt>
                <c:pt idx="1200">
                  <c:v>10.25</c:v>
                </c:pt>
                <c:pt idx="1201">
                  <c:v>10.25</c:v>
                </c:pt>
                <c:pt idx="1202">
                  <c:v>10.25</c:v>
                </c:pt>
                <c:pt idx="1203">
                  <c:v>10.25</c:v>
                </c:pt>
                <c:pt idx="1204">
                  <c:v>10.25</c:v>
                </c:pt>
                <c:pt idx="1205">
                  <c:v>10.25</c:v>
                </c:pt>
                <c:pt idx="1206">
                  <c:v>10.25</c:v>
                </c:pt>
                <c:pt idx="1207">
                  <c:v>10.25</c:v>
                </c:pt>
                <c:pt idx="1208">
                  <c:v>10.25</c:v>
                </c:pt>
                <c:pt idx="1209">
                  <c:v>10.25</c:v>
                </c:pt>
                <c:pt idx="1210">
                  <c:v>10.25</c:v>
                </c:pt>
                <c:pt idx="1211">
                  <c:v>10.25</c:v>
                </c:pt>
                <c:pt idx="1212">
                  <c:v>10.25</c:v>
                </c:pt>
                <c:pt idx="1213">
                  <c:v>10.25</c:v>
                </c:pt>
                <c:pt idx="1214">
                  <c:v>9.75</c:v>
                </c:pt>
                <c:pt idx="1215">
                  <c:v>9.75</c:v>
                </c:pt>
                <c:pt idx="1216">
                  <c:v>9.75</c:v>
                </c:pt>
                <c:pt idx="1217">
                  <c:v>9.75</c:v>
                </c:pt>
                <c:pt idx="1218">
                  <c:v>9.75</c:v>
                </c:pt>
                <c:pt idx="1219">
                  <c:v>9.75</c:v>
                </c:pt>
                <c:pt idx="1220">
                  <c:v>9.75</c:v>
                </c:pt>
                <c:pt idx="1221">
                  <c:v>9.75</c:v>
                </c:pt>
                <c:pt idx="1222">
                  <c:v>9.75</c:v>
                </c:pt>
                <c:pt idx="1223">
                  <c:v>9.75</c:v>
                </c:pt>
                <c:pt idx="1224">
                  <c:v>9.75</c:v>
                </c:pt>
                <c:pt idx="1225">
                  <c:v>9.75</c:v>
                </c:pt>
                <c:pt idx="1226">
                  <c:v>9.75</c:v>
                </c:pt>
                <c:pt idx="1227">
                  <c:v>9.75</c:v>
                </c:pt>
                <c:pt idx="1228">
                  <c:v>9.75</c:v>
                </c:pt>
                <c:pt idx="1229">
                  <c:v>9.75</c:v>
                </c:pt>
                <c:pt idx="1230">
                  <c:v>9.75</c:v>
                </c:pt>
                <c:pt idx="1231">
                  <c:v>9.75</c:v>
                </c:pt>
                <c:pt idx="1232">
                  <c:v>9.75</c:v>
                </c:pt>
                <c:pt idx="1233">
                  <c:v>9.75</c:v>
                </c:pt>
                <c:pt idx="1234">
                  <c:v>9.75</c:v>
                </c:pt>
                <c:pt idx="1235">
                  <c:v>9.75</c:v>
                </c:pt>
                <c:pt idx="1236">
                  <c:v>9.75</c:v>
                </c:pt>
                <c:pt idx="1237">
                  <c:v>9.75</c:v>
                </c:pt>
                <c:pt idx="1238">
                  <c:v>9.75</c:v>
                </c:pt>
                <c:pt idx="1239">
                  <c:v>9.75</c:v>
                </c:pt>
                <c:pt idx="1240">
                  <c:v>9.75</c:v>
                </c:pt>
                <c:pt idx="1241">
                  <c:v>9.75</c:v>
                </c:pt>
                <c:pt idx="1242">
                  <c:v>9.75</c:v>
                </c:pt>
                <c:pt idx="1243">
                  <c:v>9.75</c:v>
                </c:pt>
                <c:pt idx="1244">
                  <c:v>9.75</c:v>
                </c:pt>
                <c:pt idx="1245">
                  <c:v>9.75</c:v>
                </c:pt>
                <c:pt idx="1246">
                  <c:v>9.75</c:v>
                </c:pt>
                <c:pt idx="1247">
                  <c:v>9.75</c:v>
                </c:pt>
                <c:pt idx="1248">
                  <c:v>9.75</c:v>
                </c:pt>
                <c:pt idx="1249">
                  <c:v>9.75</c:v>
                </c:pt>
                <c:pt idx="1250">
                  <c:v>9.75</c:v>
                </c:pt>
                <c:pt idx="1251">
                  <c:v>9.75</c:v>
                </c:pt>
                <c:pt idx="1252">
                  <c:v>9.75</c:v>
                </c:pt>
                <c:pt idx="1253">
                  <c:v>9.75</c:v>
                </c:pt>
                <c:pt idx="1254">
                  <c:v>9.75</c:v>
                </c:pt>
                <c:pt idx="1255">
                  <c:v>9.75</c:v>
                </c:pt>
                <c:pt idx="1256">
                  <c:v>9.75</c:v>
                </c:pt>
                <c:pt idx="1257">
                  <c:v>9.75</c:v>
                </c:pt>
                <c:pt idx="1258">
                  <c:v>9.75</c:v>
                </c:pt>
                <c:pt idx="1259">
                  <c:v>9.75</c:v>
                </c:pt>
                <c:pt idx="1260">
                  <c:v>9.75</c:v>
                </c:pt>
                <c:pt idx="1261">
                  <c:v>9.75</c:v>
                </c:pt>
                <c:pt idx="1262">
                  <c:v>9.75</c:v>
                </c:pt>
                <c:pt idx="1263">
                  <c:v>9.75</c:v>
                </c:pt>
                <c:pt idx="1264">
                  <c:v>9.75</c:v>
                </c:pt>
                <c:pt idx="1265">
                  <c:v>9.75</c:v>
                </c:pt>
                <c:pt idx="1266">
                  <c:v>9.75</c:v>
                </c:pt>
                <c:pt idx="1267">
                  <c:v>9.75</c:v>
                </c:pt>
                <c:pt idx="1268">
                  <c:v>9.75</c:v>
                </c:pt>
                <c:pt idx="1269">
                  <c:v>9.75</c:v>
                </c:pt>
                <c:pt idx="1270">
                  <c:v>9.75</c:v>
                </c:pt>
                <c:pt idx="1271">
                  <c:v>9.75</c:v>
                </c:pt>
                <c:pt idx="1272">
                  <c:v>9.75</c:v>
                </c:pt>
                <c:pt idx="1273">
                  <c:v>9.75</c:v>
                </c:pt>
                <c:pt idx="1274">
                  <c:v>9.75</c:v>
                </c:pt>
                <c:pt idx="1275">
                  <c:v>9.75</c:v>
                </c:pt>
                <c:pt idx="1276">
                  <c:v>9.75</c:v>
                </c:pt>
                <c:pt idx="1277">
                  <c:v>9.75</c:v>
                </c:pt>
                <c:pt idx="1278">
                  <c:v>9.75</c:v>
                </c:pt>
                <c:pt idx="1279">
                  <c:v>9.75</c:v>
                </c:pt>
                <c:pt idx="1280">
                  <c:v>9.75</c:v>
                </c:pt>
                <c:pt idx="1281">
                  <c:v>9.75</c:v>
                </c:pt>
                <c:pt idx="1282">
                  <c:v>9.75</c:v>
                </c:pt>
                <c:pt idx="1283">
                  <c:v>9.75</c:v>
                </c:pt>
                <c:pt idx="1284">
                  <c:v>9.75</c:v>
                </c:pt>
                <c:pt idx="1285">
                  <c:v>9.75</c:v>
                </c:pt>
                <c:pt idx="1286">
                  <c:v>9.75</c:v>
                </c:pt>
                <c:pt idx="1287">
                  <c:v>9.75</c:v>
                </c:pt>
                <c:pt idx="1288">
                  <c:v>9.75</c:v>
                </c:pt>
                <c:pt idx="1289">
                  <c:v>9.75</c:v>
                </c:pt>
                <c:pt idx="1290">
                  <c:v>9.75</c:v>
                </c:pt>
                <c:pt idx="1291">
                  <c:v>9.75</c:v>
                </c:pt>
                <c:pt idx="1292">
                  <c:v>9.75</c:v>
                </c:pt>
                <c:pt idx="1293">
                  <c:v>9.75</c:v>
                </c:pt>
                <c:pt idx="1294">
                  <c:v>9.75</c:v>
                </c:pt>
                <c:pt idx="1295">
                  <c:v>9.75</c:v>
                </c:pt>
                <c:pt idx="1296">
                  <c:v>9.75</c:v>
                </c:pt>
                <c:pt idx="1297">
                  <c:v>9.75</c:v>
                </c:pt>
                <c:pt idx="1298">
                  <c:v>9.75</c:v>
                </c:pt>
                <c:pt idx="1299">
                  <c:v>9.75</c:v>
                </c:pt>
                <c:pt idx="1300">
                  <c:v>9.75</c:v>
                </c:pt>
                <c:pt idx="1301">
                  <c:v>9.75</c:v>
                </c:pt>
                <c:pt idx="1302">
                  <c:v>9.75</c:v>
                </c:pt>
                <c:pt idx="1303">
                  <c:v>9.75</c:v>
                </c:pt>
                <c:pt idx="1304">
                  <c:v>9.75</c:v>
                </c:pt>
                <c:pt idx="1305">
                  <c:v>9.75</c:v>
                </c:pt>
                <c:pt idx="1306">
                  <c:v>9.75</c:v>
                </c:pt>
                <c:pt idx="1307">
                  <c:v>9.75</c:v>
                </c:pt>
                <c:pt idx="1308">
                  <c:v>9.75</c:v>
                </c:pt>
                <c:pt idx="1309">
                  <c:v>9.75</c:v>
                </c:pt>
                <c:pt idx="1310">
                  <c:v>9.75</c:v>
                </c:pt>
                <c:pt idx="1311">
                  <c:v>9.75</c:v>
                </c:pt>
                <c:pt idx="1312">
                  <c:v>9.75</c:v>
                </c:pt>
                <c:pt idx="1313">
                  <c:v>9.75</c:v>
                </c:pt>
                <c:pt idx="1314">
                  <c:v>9.75</c:v>
                </c:pt>
                <c:pt idx="1315">
                  <c:v>9.75</c:v>
                </c:pt>
                <c:pt idx="1316">
                  <c:v>9.75</c:v>
                </c:pt>
                <c:pt idx="1317">
                  <c:v>9.75</c:v>
                </c:pt>
                <c:pt idx="1318">
                  <c:v>9.75</c:v>
                </c:pt>
                <c:pt idx="1319">
                  <c:v>9.75</c:v>
                </c:pt>
                <c:pt idx="1320">
                  <c:v>9.75</c:v>
                </c:pt>
                <c:pt idx="1321">
                  <c:v>9.75</c:v>
                </c:pt>
                <c:pt idx="1322">
                  <c:v>9.75</c:v>
                </c:pt>
                <c:pt idx="1323">
                  <c:v>9.75</c:v>
                </c:pt>
                <c:pt idx="1324">
                  <c:v>9.75</c:v>
                </c:pt>
                <c:pt idx="1325">
                  <c:v>9.75</c:v>
                </c:pt>
                <c:pt idx="1326">
                  <c:v>9.75</c:v>
                </c:pt>
                <c:pt idx="1327">
                  <c:v>9.75</c:v>
                </c:pt>
                <c:pt idx="1328">
                  <c:v>9.75</c:v>
                </c:pt>
                <c:pt idx="1329">
                  <c:v>9.75</c:v>
                </c:pt>
                <c:pt idx="1330">
                  <c:v>9.75</c:v>
                </c:pt>
                <c:pt idx="1331">
                  <c:v>9.75</c:v>
                </c:pt>
                <c:pt idx="1332">
                  <c:v>9.75</c:v>
                </c:pt>
                <c:pt idx="1333">
                  <c:v>9.75</c:v>
                </c:pt>
                <c:pt idx="1334">
                  <c:v>9.75</c:v>
                </c:pt>
                <c:pt idx="1335">
                  <c:v>9.75</c:v>
                </c:pt>
                <c:pt idx="1336">
                  <c:v>9.75</c:v>
                </c:pt>
                <c:pt idx="1337">
                  <c:v>9.75</c:v>
                </c:pt>
                <c:pt idx="1338">
                  <c:v>9.75</c:v>
                </c:pt>
                <c:pt idx="1339">
                  <c:v>9.75</c:v>
                </c:pt>
                <c:pt idx="1340">
                  <c:v>9.75</c:v>
                </c:pt>
                <c:pt idx="1341">
                  <c:v>9.75</c:v>
                </c:pt>
                <c:pt idx="1342">
                  <c:v>9.75</c:v>
                </c:pt>
                <c:pt idx="1343">
                  <c:v>9.75</c:v>
                </c:pt>
                <c:pt idx="1344">
                  <c:v>9.75</c:v>
                </c:pt>
                <c:pt idx="1345">
                  <c:v>9.75</c:v>
                </c:pt>
                <c:pt idx="1346">
                  <c:v>9.75</c:v>
                </c:pt>
                <c:pt idx="1347">
                  <c:v>9.75</c:v>
                </c:pt>
                <c:pt idx="1348">
                  <c:v>9.75</c:v>
                </c:pt>
                <c:pt idx="1349">
                  <c:v>9.75</c:v>
                </c:pt>
                <c:pt idx="1350">
                  <c:v>9.75</c:v>
                </c:pt>
                <c:pt idx="1351">
                  <c:v>9.75</c:v>
                </c:pt>
                <c:pt idx="1352">
                  <c:v>9.75</c:v>
                </c:pt>
                <c:pt idx="1353">
                  <c:v>9.75</c:v>
                </c:pt>
                <c:pt idx="1354">
                  <c:v>9.75</c:v>
                </c:pt>
                <c:pt idx="1355">
                  <c:v>9.75</c:v>
                </c:pt>
                <c:pt idx="1356">
                  <c:v>9.75</c:v>
                </c:pt>
                <c:pt idx="1357">
                  <c:v>9.75</c:v>
                </c:pt>
                <c:pt idx="1358">
                  <c:v>9.75</c:v>
                </c:pt>
                <c:pt idx="1359">
                  <c:v>9.75</c:v>
                </c:pt>
                <c:pt idx="1360">
                  <c:v>9.75</c:v>
                </c:pt>
                <c:pt idx="1361">
                  <c:v>9.75</c:v>
                </c:pt>
                <c:pt idx="1362">
                  <c:v>9.75</c:v>
                </c:pt>
                <c:pt idx="1363">
                  <c:v>9.75</c:v>
                </c:pt>
                <c:pt idx="1364">
                  <c:v>9.75</c:v>
                </c:pt>
                <c:pt idx="1365">
                  <c:v>9.75</c:v>
                </c:pt>
                <c:pt idx="1366">
                  <c:v>9.75</c:v>
                </c:pt>
                <c:pt idx="1367">
                  <c:v>9.75</c:v>
                </c:pt>
                <c:pt idx="1368">
                  <c:v>9.75</c:v>
                </c:pt>
                <c:pt idx="1369">
                  <c:v>9.75</c:v>
                </c:pt>
                <c:pt idx="1370">
                  <c:v>9.75</c:v>
                </c:pt>
                <c:pt idx="1371">
                  <c:v>9.75</c:v>
                </c:pt>
                <c:pt idx="1372">
                  <c:v>9.75</c:v>
                </c:pt>
                <c:pt idx="1373">
                  <c:v>9.75</c:v>
                </c:pt>
                <c:pt idx="1374">
                  <c:v>9.75</c:v>
                </c:pt>
                <c:pt idx="1375">
                  <c:v>9.75</c:v>
                </c:pt>
                <c:pt idx="1376">
                  <c:v>9.75</c:v>
                </c:pt>
                <c:pt idx="1377">
                  <c:v>9.75</c:v>
                </c:pt>
                <c:pt idx="1378">
                  <c:v>9.75</c:v>
                </c:pt>
                <c:pt idx="1379">
                  <c:v>9.75</c:v>
                </c:pt>
                <c:pt idx="1380">
                  <c:v>9.75</c:v>
                </c:pt>
                <c:pt idx="1381">
                  <c:v>9.75</c:v>
                </c:pt>
                <c:pt idx="1382">
                  <c:v>9.75</c:v>
                </c:pt>
                <c:pt idx="1383">
                  <c:v>9.75</c:v>
                </c:pt>
                <c:pt idx="1384">
                  <c:v>9.75</c:v>
                </c:pt>
                <c:pt idx="1385">
                  <c:v>9.75</c:v>
                </c:pt>
                <c:pt idx="1386">
                  <c:v>9.75</c:v>
                </c:pt>
                <c:pt idx="1387">
                  <c:v>9.75</c:v>
                </c:pt>
                <c:pt idx="1388">
                  <c:v>9.75</c:v>
                </c:pt>
                <c:pt idx="1389">
                  <c:v>9.75</c:v>
                </c:pt>
                <c:pt idx="1390">
                  <c:v>9.75</c:v>
                </c:pt>
                <c:pt idx="1391">
                  <c:v>9.75</c:v>
                </c:pt>
                <c:pt idx="1392">
                  <c:v>9.75</c:v>
                </c:pt>
                <c:pt idx="1393">
                  <c:v>9.75</c:v>
                </c:pt>
                <c:pt idx="1394">
                  <c:v>9.75</c:v>
                </c:pt>
                <c:pt idx="1395">
                  <c:v>9.75</c:v>
                </c:pt>
                <c:pt idx="1396">
                  <c:v>9.75</c:v>
                </c:pt>
                <c:pt idx="1397">
                  <c:v>9.75</c:v>
                </c:pt>
                <c:pt idx="1398">
                  <c:v>9.75</c:v>
                </c:pt>
                <c:pt idx="1399">
                  <c:v>9.75</c:v>
                </c:pt>
                <c:pt idx="1400">
                  <c:v>9.75</c:v>
                </c:pt>
                <c:pt idx="1401">
                  <c:v>9.75</c:v>
                </c:pt>
                <c:pt idx="1402">
                  <c:v>9.75</c:v>
                </c:pt>
                <c:pt idx="1403">
                  <c:v>9.75</c:v>
                </c:pt>
                <c:pt idx="1404">
                  <c:v>9.75</c:v>
                </c:pt>
                <c:pt idx="1405">
                  <c:v>9.75</c:v>
                </c:pt>
                <c:pt idx="1406">
                  <c:v>9.75</c:v>
                </c:pt>
                <c:pt idx="1407">
                  <c:v>9.75</c:v>
                </c:pt>
                <c:pt idx="1408">
                  <c:v>9.75</c:v>
                </c:pt>
                <c:pt idx="1409">
                  <c:v>9.75</c:v>
                </c:pt>
                <c:pt idx="1410">
                  <c:v>9.75</c:v>
                </c:pt>
                <c:pt idx="1411">
                  <c:v>9.75</c:v>
                </c:pt>
                <c:pt idx="1412">
                  <c:v>9.75</c:v>
                </c:pt>
                <c:pt idx="1413">
                  <c:v>9.75</c:v>
                </c:pt>
                <c:pt idx="1414">
                  <c:v>9.75</c:v>
                </c:pt>
                <c:pt idx="1415">
                  <c:v>9.75</c:v>
                </c:pt>
                <c:pt idx="1416">
                  <c:v>9.75</c:v>
                </c:pt>
                <c:pt idx="1417">
                  <c:v>9.75</c:v>
                </c:pt>
                <c:pt idx="1418">
                  <c:v>9.75</c:v>
                </c:pt>
                <c:pt idx="1419">
                  <c:v>9.75</c:v>
                </c:pt>
                <c:pt idx="1420">
                  <c:v>9.75</c:v>
                </c:pt>
                <c:pt idx="1421">
                  <c:v>9.75</c:v>
                </c:pt>
                <c:pt idx="1422">
                  <c:v>9.75</c:v>
                </c:pt>
                <c:pt idx="1423">
                  <c:v>9.75</c:v>
                </c:pt>
                <c:pt idx="1424">
                  <c:v>9.75</c:v>
                </c:pt>
                <c:pt idx="1425">
                  <c:v>9.75</c:v>
                </c:pt>
                <c:pt idx="1426">
                  <c:v>9.75</c:v>
                </c:pt>
                <c:pt idx="1427">
                  <c:v>9.75</c:v>
                </c:pt>
                <c:pt idx="1428">
                  <c:v>9.75</c:v>
                </c:pt>
                <c:pt idx="1429">
                  <c:v>9.75</c:v>
                </c:pt>
                <c:pt idx="1430">
                  <c:v>9.75</c:v>
                </c:pt>
                <c:pt idx="1431">
                  <c:v>9.75</c:v>
                </c:pt>
                <c:pt idx="1432">
                  <c:v>9.75</c:v>
                </c:pt>
                <c:pt idx="1433">
                  <c:v>9.75</c:v>
                </c:pt>
                <c:pt idx="1434">
                  <c:v>9.75</c:v>
                </c:pt>
                <c:pt idx="1435">
                  <c:v>9.75</c:v>
                </c:pt>
                <c:pt idx="1436">
                  <c:v>9.75</c:v>
                </c:pt>
                <c:pt idx="1437">
                  <c:v>9.75</c:v>
                </c:pt>
                <c:pt idx="1438">
                  <c:v>9.75</c:v>
                </c:pt>
                <c:pt idx="1439">
                  <c:v>9.75</c:v>
                </c:pt>
                <c:pt idx="1440">
                  <c:v>9.75</c:v>
                </c:pt>
                <c:pt idx="1441">
                  <c:v>9.75</c:v>
                </c:pt>
                <c:pt idx="1442">
                  <c:v>9.75</c:v>
                </c:pt>
                <c:pt idx="1443">
                  <c:v>9.75</c:v>
                </c:pt>
                <c:pt idx="1444">
                  <c:v>9.75</c:v>
                </c:pt>
                <c:pt idx="1445">
                  <c:v>9.75</c:v>
                </c:pt>
                <c:pt idx="1446">
                  <c:v>9.75</c:v>
                </c:pt>
                <c:pt idx="1447">
                  <c:v>9.75</c:v>
                </c:pt>
                <c:pt idx="1448">
                  <c:v>9.75</c:v>
                </c:pt>
                <c:pt idx="1449">
                  <c:v>9.75</c:v>
                </c:pt>
                <c:pt idx="1450">
                  <c:v>9.75</c:v>
                </c:pt>
                <c:pt idx="1451">
                  <c:v>9.75</c:v>
                </c:pt>
                <c:pt idx="1452">
                  <c:v>9.75</c:v>
                </c:pt>
                <c:pt idx="1453">
                  <c:v>9.75</c:v>
                </c:pt>
                <c:pt idx="1454">
                  <c:v>9.75</c:v>
                </c:pt>
                <c:pt idx="1455">
                  <c:v>9.75</c:v>
                </c:pt>
                <c:pt idx="1456">
                  <c:v>9.75</c:v>
                </c:pt>
                <c:pt idx="1457">
                  <c:v>9.75</c:v>
                </c:pt>
                <c:pt idx="1458">
                  <c:v>9.75</c:v>
                </c:pt>
                <c:pt idx="1459">
                  <c:v>9.75</c:v>
                </c:pt>
                <c:pt idx="1460">
                  <c:v>9.75</c:v>
                </c:pt>
                <c:pt idx="1461">
                  <c:v>9.75</c:v>
                </c:pt>
                <c:pt idx="1462">
                  <c:v>9.75</c:v>
                </c:pt>
                <c:pt idx="1463">
                  <c:v>9.75</c:v>
                </c:pt>
                <c:pt idx="1464">
                  <c:v>9.75</c:v>
                </c:pt>
                <c:pt idx="1465">
                  <c:v>9.75</c:v>
                </c:pt>
                <c:pt idx="1466">
                  <c:v>9.75</c:v>
                </c:pt>
                <c:pt idx="1467">
                  <c:v>9.75</c:v>
                </c:pt>
                <c:pt idx="1468">
                  <c:v>9.75</c:v>
                </c:pt>
                <c:pt idx="1469">
                  <c:v>9.75</c:v>
                </c:pt>
                <c:pt idx="1470">
                  <c:v>9.75</c:v>
                </c:pt>
                <c:pt idx="1471">
                  <c:v>9.75</c:v>
                </c:pt>
                <c:pt idx="1472">
                  <c:v>9.75</c:v>
                </c:pt>
                <c:pt idx="1473">
                  <c:v>9.75</c:v>
                </c:pt>
                <c:pt idx="1474">
                  <c:v>9.75</c:v>
                </c:pt>
                <c:pt idx="1475">
                  <c:v>9.75</c:v>
                </c:pt>
                <c:pt idx="1476">
                  <c:v>9.75</c:v>
                </c:pt>
                <c:pt idx="1477">
                  <c:v>9.75</c:v>
                </c:pt>
                <c:pt idx="1478">
                  <c:v>9.75</c:v>
                </c:pt>
                <c:pt idx="1479">
                  <c:v>9.75</c:v>
                </c:pt>
                <c:pt idx="1480">
                  <c:v>9.75</c:v>
                </c:pt>
                <c:pt idx="1481">
                  <c:v>9.75</c:v>
                </c:pt>
                <c:pt idx="1482">
                  <c:v>9.75</c:v>
                </c:pt>
                <c:pt idx="1483">
                  <c:v>9.75</c:v>
                </c:pt>
                <c:pt idx="1484">
                  <c:v>9.75</c:v>
                </c:pt>
                <c:pt idx="1485">
                  <c:v>9.75</c:v>
                </c:pt>
                <c:pt idx="1486">
                  <c:v>9.75</c:v>
                </c:pt>
                <c:pt idx="1487">
                  <c:v>9.75</c:v>
                </c:pt>
                <c:pt idx="148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93-4EE8-AF2A-9B40D149505B}"/>
            </c:ext>
          </c:extLst>
        </c:ser>
        <c:ser>
          <c:idx val="3"/>
          <c:order val="2"/>
          <c:tx>
            <c:strRef>
              <c:f>PolicyRate!$B$1</c:f>
              <c:strCache>
                <c:ptCount val="1"/>
                <c:pt idx="0">
                  <c:v>Lower Bound (LHS)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PolicyRate!$A$2:$A$2351</c:f>
              <c:numCache>
                <c:formatCode>[$-409]dd\-mmm\-yy;@</c:formatCode>
                <c:ptCount val="2350"/>
                <c:pt idx="0">
                  <c:v>41001</c:v>
                </c:pt>
                <c:pt idx="1">
                  <c:v>41002</c:v>
                </c:pt>
                <c:pt idx="2">
                  <c:v>41003</c:v>
                </c:pt>
                <c:pt idx="3">
                  <c:v>41004</c:v>
                </c:pt>
                <c:pt idx="4">
                  <c:v>41009</c:v>
                </c:pt>
                <c:pt idx="5">
                  <c:v>41010</c:v>
                </c:pt>
                <c:pt idx="6">
                  <c:v>41011</c:v>
                </c:pt>
                <c:pt idx="7">
                  <c:v>41012</c:v>
                </c:pt>
                <c:pt idx="8">
                  <c:v>41015</c:v>
                </c:pt>
                <c:pt idx="9">
                  <c:v>41016</c:v>
                </c:pt>
                <c:pt idx="10">
                  <c:v>41017</c:v>
                </c:pt>
                <c:pt idx="11">
                  <c:v>41018</c:v>
                </c:pt>
                <c:pt idx="12">
                  <c:v>41019</c:v>
                </c:pt>
                <c:pt idx="13">
                  <c:v>41022</c:v>
                </c:pt>
                <c:pt idx="14">
                  <c:v>41023</c:v>
                </c:pt>
                <c:pt idx="15">
                  <c:v>41024</c:v>
                </c:pt>
                <c:pt idx="16">
                  <c:v>41025</c:v>
                </c:pt>
                <c:pt idx="17">
                  <c:v>41026</c:v>
                </c:pt>
                <c:pt idx="18">
                  <c:v>41029</c:v>
                </c:pt>
                <c:pt idx="19">
                  <c:v>41031</c:v>
                </c:pt>
                <c:pt idx="20">
                  <c:v>41032</c:v>
                </c:pt>
                <c:pt idx="21">
                  <c:v>41033</c:v>
                </c:pt>
                <c:pt idx="22">
                  <c:v>41036</c:v>
                </c:pt>
                <c:pt idx="23">
                  <c:v>41037</c:v>
                </c:pt>
                <c:pt idx="24">
                  <c:v>41038</c:v>
                </c:pt>
                <c:pt idx="25">
                  <c:v>41039</c:v>
                </c:pt>
                <c:pt idx="26">
                  <c:v>41040</c:v>
                </c:pt>
                <c:pt idx="27">
                  <c:v>41043</c:v>
                </c:pt>
                <c:pt idx="28">
                  <c:v>41044</c:v>
                </c:pt>
                <c:pt idx="29">
                  <c:v>41045</c:v>
                </c:pt>
                <c:pt idx="30">
                  <c:v>41046</c:v>
                </c:pt>
                <c:pt idx="31">
                  <c:v>41047</c:v>
                </c:pt>
                <c:pt idx="32">
                  <c:v>41050</c:v>
                </c:pt>
                <c:pt idx="33">
                  <c:v>41051</c:v>
                </c:pt>
                <c:pt idx="34">
                  <c:v>41052</c:v>
                </c:pt>
                <c:pt idx="35">
                  <c:v>41053</c:v>
                </c:pt>
                <c:pt idx="36">
                  <c:v>41057</c:v>
                </c:pt>
                <c:pt idx="37">
                  <c:v>41058</c:v>
                </c:pt>
                <c:pt idx="38">
                  <c:v>41059</c:v>
                </c:pt>
                <c:pt idx="39">
                  <c:v>41060</c:v>
                </c:pt>
                <c:pt idx="40">
                  <c:v>41061</c:v>
                </c:pt>
                <c:pt idx="41">
                  <c:v>41064</c:v>
                </c:pt>
                <c:pt idx="42">
                  <c:v>41065</c:v>
                </c:pt>
                <c:pt idx="43">
                  <c:v>41066</c:v>
                </c:pt>
                <c:pt idx="44">
                  <c:v>41067</c:v>
                </c:pt>
                <c:pt idx="45">
                  <c:v>41068</c:v>
                </c:pt>
                <c:pt idx="46">
                  <c:v>41071</c:v>
                </c:pt>
                <c:pt idx="47">
                  <c:v>41072</c:v>
                </c:pt>
                <c:pt idx="48">
                  <c:v>41073</c:v>
                </c:pt>
                <c:pt idx="49">
                  <c:v>41074</c:v>
                </c:pt>
                <c:pt idx="50">
                  <c:v>41075</c:v>
                </c:pt>
                <c:pt idx="51">
                  <c:v>41078</c:v>
                </c:pt>
                <c:pt idx="52">
                  <c:v>41079</c:v>
                </c:pt>
                <c:pt idx="53">
                  <c:v>41080</c:v>
                </c:pt>
                <c:pt idx="54">
                  <c:v>41081</c:v>
                </c:pt>
                <c:pt idx="55">
                  <c:v>41082</c:v>
                </c:pt>
                <c:pt idx="56">
                  <c:v>41085</c:v>
                </c:pt>
                <c:pt idx="57">
                  <c:v>41086</c:v>
                </c:pt>
                <c:pt idx="58">
                  <c:v>41087</c:v>
                </c:pt>
                <c:pt idx="59">
                  <c:v>41088</c:v>
                </c:pt>
                <c:pt idx="60">
                  <c:v>41089</c:v>
                </c:pt>
                <c:pt idx="61">
                  <c:v>41094</c:v>
                </c:pt>
                <c:pt idx="62">
                  <c:v>41095</c:v>
                </c:pt>
                <c:pt idx="63">
                  <c:v>41096</c:v>
                </c:pt>
                <c:pt idx="64">
                  <c:v>41099</c:v>
                </c:pt>
                <c:pt idx="65">
                  <c:v>41100</c:v>
                </c:pt>
                <c:pt idx="66">
                  <c:v>41101</c:v>
                </c:pt>
                <c:pt idx="67">
                  <c:v>41102</c:v>
                </c:pt>
                <c:pt idx="68">
                  <c:v>41103</c:v>
                </c:pt>
                <c:pt idx="69">
                  <c:v>41106</c:v>
                </c:pt>
                <c:pt idx="70">
                  <c:v>41107</c:v>
                </c:pt>
                <c:pt idx="71">
                  <c:v>41108</c:v>
                </c:pt>
                <c:pt idx="72">
                  <c:v>41109</c:v>
                </c:pt>
                <c:pt idx="73">
                  <c:v>41110</c:v>
                </c:pt>
                <c:pt idx="74">
                  <c:v>41113</c:v>
                </c:pt>
                <c:pt idx="75">
                  <c:v>41114</c:v>
                </c:pt>
                <c:pt idx="76">
                  <c:v>41115</c:v>
                </c:pt>
                <c:pt idx="77">
                  <c:v>41116</c:v>
                </c:pt>
                <c:pt idx="78">
                  <c:v>41117</c:v>
                </c:pt>
                <c:pt idx="79">
                  <c:v>41120</c:v>
                </c:pt>
                <c:pt idx="80">
                  <c:v>41121</c:v>
                </c:pt>
                <c:pt idx="81">
                  <c:v>41122</c:v>
                </c:pt>
                <c:pt idx="82">
                  <c:v>41123</c:v>
                </c:pt>
                <c:pt idx="83">
                  <c:v>41124</c:v>
                </c:pt>
                <c:pt idx="84">
                  <c:v>41128</c:v>
                </c:pt>
                <c:pt idx="85">
                  <c:v>41129</c:v>
                </c:pt>
                <c:pt idx="86">
                  <c:v>41130</c:v>
                </c:pt>
                <c:pt idx="87">
                  <c:v>41131</c:v>
                </c:pt>
                <c:pt idx="88">
                  <c:v>41134</c:v>
                </c:pt>
                <c:pt idx="89">
                  <c:v>41135</c:v>
                </c:pt>
                <c:pt idx="90">
                  <c:v>41136</c:v>
                </c:pt>
                <c:pt idx="91">
                  <c:v>41137</c:v>
                </c:pt>
                <c:pt idx="92">
                  <c:v>41138</c:v>
                </c:pt>
                <c:pt idx="93">
                  <c:v>41141</c:v>
                </c:pt>
                <c:pt idx="94">
                  <c:v>41142</c:v>
                </c:pt>
                <c:pt idx="95">
                  <c:v>41143</c:v>
                </c:pt>
                <c:pt idx="96">
                  <c:v>41144</c:v>
                </c:pt>
                <c:pt idx="97">
                  <c:v>41145</c:v>
                </c:pt>
                <c:pt idx="98">
                  <c:v>41148</c:v>
                </c:pt>
                <c:pt idx="99">
                  <c:v>41149</c:v>
                </c:pt>
                <c:pt idx="100">
                  <c:v>41150</c:v>
                </c:pt>
                <c:pt idx="101">
                  <c:v>41151</c:v>
                </c:pt>
                <c:pt idx="102">
                  <c:v>41152</c:v>
                </c:pt>
                <c:pt idx="103">
                  <c:v>41155</c:v>
                </c:pt>
                <c:pt idx="104">
                  <c:v>41156</c:v>
                </c:pt>
                <c:pt idx="105">
                  <c:v>41157</c:v>
                </c:pt>
                <c:pt idx="106">
                  <c:v>41158</c:v>
                </c:pt>
                <c:pt idx="107">
                  <c:v>41159</c:v>
                </c:pt>
                <c:pt idx="108">
                  <c:v>41162</c:v>
                </c:pt>
                <c:pt idx="109">
                  <c:v>41163</c:v>
                </c:pt>
                <c:pt idx="110">
                  <c:v>41164</c:v>
                </c:pt>
                <c:pt idx="111">
                  <c:v>41165</c:v>
                </c:pt>
                <c:pt idx="112">
                  <c:v>41166</c:v>
                </c:pt>
                <c:pt idx="113">
                  <c:v>41169</c:v>
                </c:pt>
                <c:pt idx="114">
                  <c:v>41170</c:v>
                </c:pt>
                <c:pt idx="115">
                  <c:v>41171</c:v>
                </c:pt>
                <c:pt idx="116">
                  <c:v>41172</c:v>
                </c:pt>
                <c:pt idx="117">
                  <c:v>41173</c:v>
                </c:pt>
                <c:pt idx="118">
                  <c:v>41176</c:v>
                </c:pt>
                <c:pt idx="119">
                  <c:v>41177</c:v>
                </c:pt>
                <c:pt idx="120">
                  <c:v>41178</c:v>
                </c:pt>
                <c:pt idx="121">
                  <c:v>41179</c:v>
                </c:pt>
                <c:pt idx="122">
                  <c:v>41180</c:v>
                </c:pt>
                <c:pt idx="123">
                  <c:v>41183</c:v>
                </c:pt>
                <c:pt idx="124">
                  <c:v>41184</c:v>
                </c:pt>
                <c:pt idx="125">
                  <c:v>41185</c:v>
                </c:pt>
                <c:pt idx="126">
                  <c:v>41186</c:v>
                </c:pt>
                <c:pt idx="127">
                  <c:v>41187</c:v>
                </c:pt>
                <c:pt idx="128">
                  <c:v>41190</c:v>
                </c:pt>
                <c:pt idx="129">
                  <c:v>41191</c:v>
                </c:pt>
                <c:pt idx="130">
                  <c:v>41192</c:v>
                </c:pt>
                <c:pt idx="131">
                  <c:v>41193</c:v>
                </c:pt>
                <c:pt idx="132">
                  <c:v>41194</c:v>
                </c:pt>
                <c:pt idx="133">
                  <c:v>41197</c:v>
                </c:pt>
                <c:pt idx="134">
                  <c:v>41198</c:v>
                </c:pt>
                <c:pt idx="135">
                  <c:v>41199</c:v>
                </c:pt>
                <c:pt idx="136">
                  <c:v>41200</c:v>
                </c:pt>
                <c:pt idx="137">
                  <c:v>41201</c:v>
                </c:pt>
                <c:pt idx="138">
                  <c:v>41204</c:v>
                </c:pt>
                <c:pt idx="139">
                  <c:v>41205</c:v>
                </c:pt>
                <c:pt idx="140">
                  <c:v>41207</c:v>
                </c:pt>
                <c:pt idx="141">
                  <c:v>41208</c:v>
                </c:pt>
                <c:pt idx="142">
                  <c:v>41211</c:v>
                </c:pt>
                <c:pt idx="143">
                  <c:v>41212</c:v>
                </c:pt>
                <c:pt idx="144">
                  <c:v>41213</c:v>
                </c:pt>
                <c:pt idx="145">
                  <c:v>41214</c:v>
                </c:pt>
                <c:pt idx="146">
                  <c:v>41215</c:v>
                </c:pt>
                <c:pt idx="147">
                  <c:v>41218</c:v>
                </c:pt>
                <c:pt idx="148">
                  <c:v>41219</c:v>
                </c:pt>
                <c:pt idx="149">
                  <c:v>41220</c:v>
                </c:pt>
                <c:pt idx="150">
                  <c:v>41221</c:v>
                </c:pt>
                <c:pt idx="151">
                  <c:v>41222</c:v>
                </c:pt>
                <c:pt idx="152">
                  <c:v>41225</c:v>
                </c:pt>
                <c:pt idx="153">
                  <c:v>41226</c:v>
                </c:pt>
                <c:pt idx="154">
                  <c:v>41227</c:v>
                </c:pt>
                <c:pt idx="155">
                  <c:v>41228</c:v>
                </c:pt>
                <c:pt idx="156">
                  <c:v>41229</c:v>
                </c:pt>
                <c:pt idx="157">
                  <c:v>41232</c:v>
                </c:pt>
                <c:pt idx="158">
                  <c:v>41233</c:v>
                </c:pt>
                <c:pt idx="159">
                  <c:v>41234</c:v>
                </c:pt>
                <c:pt idx="160">
                  <c:v>41235</c:v>
                </c:pt>
                <c:pt idx="161">
                  <c:v>41236</c:v>
                </c:pt>
                <c:pt idx="162">
                  <c:v>41239</c:v>
                </c:pt>
                <c:pt idx="163">
                  <c:v>41240</c:v>
                </c:pt>
                <c:pt idx="164">
                  <c:v>41241</c:v>
                </c:pt>
                <c:pt idx="165">
                  <c:v>41242</c:v>
                </c:pt>
                <c:pt idx="166">
                  <c:v>41243</c:v>
                </c:pt>
                <c:pt idx="167">
                  <c:v>41246</c:v>
                </c:pt>
                <c:pt idx="168">
                  <c:v>41247</c:v>
                </c:pt>
                <c:pt idx="169">
                  <c:v>41248</c:v>
                </c:pt>
                <c:pt idx="170">
                  <c:v>41249</c:v>
                </c:pt>
                <c:pt idx="171">
                  <c:v>41250</c:v>
                </c:pt>
                <c:pt idx="172">
                  <c:v>41253</c:v>
                </c:pt>
                <c:pt idx="173">
                  <c:v>41254</c:v>
                </c:pt>
                <c:pt idx="174">
                  <c:v>41255</c:v>
                </c:pt>
                <c:pt idx="175">
                  <c:v>41621</c:v>
                </c:pt>
                <c:pt idx="176">
                  <c:v>41624</c:v>
                </c:pt>
                <c:pt idx="177">
                  <c:v>41625</c:v>
                </c:pt>
                <c:pt idx="178">
                  <c:v>41626</c:v>
                </c:pt>
                <c:pt idx="179">
                  <c:v>41627</c:v>
                </c:pt>
                <c:pt idx="180">
                  <c:v>41628</c:v>
                </c:pt>
                <c:pt idx="181">
                  <c:v>41631</c:v>
                </c:pt>
                <c:pt idx="182">
                  <c:v>41632</c:v>
                </c:pt>
                <c:pt idx="183">
                  <c:v>41634</c:v>
                </c:pt>
                <c:pt idx="184">
                  <c:v>41635</c:v>
                </c:pt>
                <c:pt idx="185">
                  <c:v>41638</c:v>
                </c:pt>
                <c:pt idx="186">
                  <c:v>41639</c:v>
                </c:pt>
                <c:pt idx="187">
                  <c:v>41641</c:v>
                </c:pt>
                <c:pt idx="188">
                  <c:v>41642</c:v>
                </c:pt>
                <c:pt idx="189">
                  <c:v>41645</c:v>
                </c:pt>
                <c:pt idx="190">
                  <c:v>41646</c:v>
                </c:pt>
                <c:pt idx="191">
                  <c:v>41647</c:v>
                </c:pt>
                <c:pt idx="192">
                  <c:v>41648</c:v>
                </c:pt>
                <c:pt idx="193">
                  <c:v>41649</c:v>
                </c:pt>
                <c:pt idx="194">
                  <c:v>41652</c:v>
                </c:pt>
                <c:pt idx="195">
                  <c:v>41653</c:v>
                </c:pt>
                <c:pt idx="196">
                  <c:v>41654</c:v>
                </c:pt>
                <c:pt idx="197">
                  <c:v>41655</c:v>
                </c:pt>
                <c:pt idx="198">
                  <c:v>41656</c:v>
                </c:pt>
                <c:pt idx="199">
                  <c:v>41659</c:v>
                </c:pt>
                <c:pt idx="200">
                  <c:v>41660</c:v>
                </c:pt>
                <c:pt idx="201">
                  <c:v>41661</c:v>
                </c:pt>
                <c:pt idx="202">
                  <c:v>41662</c:v>
                </c:pt>
                <c:pt idx="203">
                  <c:v>41663</c:v>
                </c:pt>
                <c:pt idx="204">
                  <c:v>41666</c:v>
                </c:pt>
                <c:pt idx="205">
                  <c:v>41667</c:v>
                </c:pt>
                <c:pt idx="206">
                  <c:v>41668</c:v>
                </c:pt>
                <c:pt idx="207">
                  <c:v>41669</c:v>
                </c:pt>
                <c:pt idx="208">
                  <c:v>41670</c:v>
                </c:pt>
                <c:pt idx="209">
                  <c:v>41673</c:v>
                </c:pt>
                <c:pt idx="210">
                  <c:v>41674</c:v>
                </c:pt>
                <c:pt idx="211">
                  <c:v>41675</c:v>
                </c:pt>
                <c:pt idx="212">
                  <c:v>41676</c:v>
                </c:pt>
                <c:pt idx="213">
                  <c:v>41677</c:v>
                </c:pt>
                <c:pt idx="214">
                  <c:v>41680</c:v>
                </c:pt>
                <c:pt idx="215">
                  <c:v>41681</c:v>
                </c:pt>
                <c:pt idx="216">
                  <c:v>41682</c:v>
                </c:pt>
                <c:pt idx="217">
                  <c:v>41683</c:v>
                </c:pt>
                <c:pt idx="218">
                  <c:v>41684</c:v>
                </c:pt>
                <c:pt idx="219">
                  <c:v>41687</c:v>
                </c:pt>
                <c:pt idx="220">
                  <c:v>41688</c:v>
                </c:pt>
                <c:pt idx="221">
                  <c:v>41689</c:v>
                </c:pt>
                <c:pt idx="222">
                  <c:v>41690</c:v>
                </c:pt>
                <c:pt idx="223">
                  <c:v>41691</c:v>
                </c:pt>
                <c:pt idx="224">
                  <c:v>41694</c:v>
                </c:pt>
                <c:pt idx="225">
                  <c:v>41695</c:v>
                </c:pt>
                <c:pt idx="226">
                  <c:v>41696</c:v>
                </c:pt>
                <c:pt idx="227">
                  <c:v>41697</c:v>
                </c:pt>
                <c:pt idx="228">
                  <c:v>41698</c:v>
                </c:pt>
                <c:pt idx="229">
                  <c:v>41701</c:v>
                </c:pt>
                <c:pt idx="230">
                  <c:v>41702</c:v>
                </c:pt>
                <c:pt idx="231">
                  <c:v>41703</c:v>
                </c:pt>
                <c:pt idx="232">
                  <c:v>41704</c:v>
                </c:pt>
                <c:pt idx="233">
                  <c:v>41705</c:v>
                </c:pt>
                <c:pt idx="234">
                  <c:v>41708</c:v>
                </c:pt>
                <c:pt idx="235">
                  <c:v>41709</c:v>
                </c:pt>
                <c:pt idx="236">
                  <c:v>41711</c:v>
                </c:pt>
                <c:pt idx="237">
                  <c:v>41712</c:v>
                </c:pt>
                <c:pt idx="238">
                  <c:v>41715</c:v>
                </c:pt>
                <c:pt idx="239">
                  <c:v>41716</c:v>
                </c:pt>
                <c:pt idx="240">
                  <c:v>41717</c:v>
                </c:pt>
                <c:pt idx="241">
                  <c:v>41718</c:v>
                </c:pt>
                <c:pt idx="242">
                  <c:v>41719</c:v>
                </c:pt>
                <c:pt idx="243">
                  <c:v>41722</c:v>
                </c:pt>
                <c:pt idx="244">
                  <c:v>41723</c:v>
                </c:pt>
                <c:pt idx="245">
                  <c:v>41724</c:v>
                </c:pt>
                <c:pt idx="246">
                  <c:v>41725</c:v>
                </c:pt>
                <c:pt idx="247">
                  <c:v>41726</c:v>
                </c:pt>
                <c:pt idx="248">
                  <c:v>41729</c:v>
                </c:pt>
                <c:pt idx="249">
                  <c:v>41730</c:v>
                </c:pt>
                <c:pt idx="250">
                  <c:v>41731</c:v>
                </c:pt>
                <c:pt idx="251">
                  <c:v>41732</c:v>
                </c:pt>
                <c:pt idx="252">
                  <c:v>41733</c:v>
                </c:pt>
                <c:pt idx="253">
                  <c:v>41736</c:v>
                </c:pt>
                <c:pt idx="254">
                  <c:v>41737</c:v>
                </c:pt>
                <c:pt idx="255">
                  <c:v>41738</c:v>
                </c:pt>
                <c:pt idx="256">
                  <c:v>41739</c:v>
                </c:pt>
                <c:pt idx="257">
                  <c:v>41740</c:v>
                </c:pt>
                <c:pt idx="258">
                  <c:v>41743</c:v>
                </c:pt>
                <c:pt idx="259">
                  <c:v>41744</c:v>
                </c:pt>
                <c:pt idx="260">
                  <c:v>41745</c:v>
                </c:pt>
                <c:pt idx="261">
                  <c:v>41746</c:v>
                </c:pt>
                <c:pt idx="262">
                  <c:v>41751</c:v>
                </c:pt>
                <c:pt idx="263">
                  <c:v>41752</c:v>
                </c:pt>
                <c:pt idx="264">
                  <c:v>41753</c:v>
                </c:pt>
                <c:pt idx="265">
                  <c:v>41754</c:v>
                </c:pt>
                <c:pt idx="266">
                  <c:v>41757</c:v>
                </c:pt>
                <c:pt idx="267">
                  <c:v>41758</c:v>
                </c:pt>
                <c:pt idx="268">
                  <c:v>41759</c:v>
                </c:pt>
                <c:pt idx="269">
                  <c:v>41761</c:v>
                </c:pt>
                <c:pt idx="270">
                  <c:v>41764</c:v>
                </c:pt>
                <c:pt idx="271">
                  <c:v>41765</c:v>
                </c:pt>
                <c:pt idx="272">
                  <c:v>41766</c:v>
                </c:pt>
                <c:pt idx="273">
                  <c:v>41767</c:v>
                </c:pt>
                <c:pt idx="274">
                  <c:v>41768</c:v>
                </c:pt>
                <c:pt idx="275">
                  <c:v>41771</c:v>
                </c:pt>
                <c:pt idx="276">
                  <c:v>41772</c:v>
                </c:pt>
                <c:pt idx="277">
                  <c:v>41773</c:v>
                </c:pt>
                <c:pt idx="278">
                  <c:v>41774</c:v>
                </c:pt>
                <c:pt idx="279">
                  <c:v>41775</c:v>
                </c:pt>
                <c:pt idx="280">
                  <c:v>41778</c:v>
                </c:pt>
                <c:pt idx="281">
                  <c:v>41779</c:v>
                </c:pt>
                <c:pt idx="282">
                  <c:v>41780</c:v>
                </c:pt>
                <c:pt idx="283">
                  <c:v>41781</c:v>
                </c:pt>
                <c:pt idx="284">
                  <c:v>41782</c:v>
                </c:pt>
                <c:pt idx="285">
                  <c:v>41786</c:v>
                </c:pt>
                <c:pt idx="286">
                  <c:v>41787</c:v>
                </c:pt>
                <c:pt idx="287">
                  <c:v>41788</c:v>
                </c:pt>
                <c:pt idx="288">
                  <c:v>41789</c:v>
                </c:pt>
                <c:pt idx="289">
                  <c:v>41792</c:v>
                </c:pt>
                <c:pt idx="290">
                  <c:v>41793</c:v>
                </c:pt>
                <c:pt idx="291">
                  <c:v>41794</c:v>
                </c:pt>
                <c:pt idx="292">
                  <c:v>41795</c:v>
                </c:pt>
                <c:pt idx="293">
                  <c:v>41796</c:v>
                </c:pt>
                <c:pt idx="294">
                  <c:v>41799</c:v>
                </c:pt>
                <c:pt idx="295">
                  <c:v>41800</c:v>
                </c:pt>
                <c:pt idx="296">
                  <c:v>41801</c:v>
                </c:pt>
                <c:pt idx="297">
                  <c:v>41802</c:v>
                </c:pt>
                <c:pt idx="298">
                  <c:v>41803</c:v>
                </c:pt>
                <c:pt idx="299">
                  <c:v>41806</c:v>
                </c:pt>
                <c:pt idx="300">
                  <c:v>41807</c:v>
                </c:pt>
                <c:pt idx="301">
                  <c:v>41808</c:v>
                </c:pt>
                <c:pt idx="302">
                  <c:v>41809</c:v>
                </c:pt>
                <c:pt idx="303">
                  <c:v>41810</c:v>
                </c:pt>
                <c:pt idx="304">
                  <c:v>41813</c:v>
                </c:pt>
                <c:pt idx="305">
                  <c:v>41814</c:v>
                </c:pt>
                <c:pt idx="306">
                  <c:v>41815</c:v>
                </c:pt>
                <c:pt idx="307">
                  <c:v>41816</c:v>
                </c:pt>
                <c:pt idx="308">
                  <c:v>41817</c:v>
                </c:pt>
                <c:pt idx="309">
                  <c:v>41820</c:v>
                </c:pt>
                <c:pt idx="310">
                  <c:v>41821</c:v>
                </c:pt>
                <c:pt idx="311">
                  <c:v>41822</c:v>
                </c:pt>
                <c:pt idx="312">
                  <c:v>41823</c:v>
                </c:pt>
                <c:pt idx="313">
                  <c:v>41824</c:v>
                </c:pt>
                <c:pt idx="314">
                  <c:v>41829</c:v>
                </c:pt>
                <c:pt idx="315">
                  <c:v>41830</c:v>
                </c:pt>
                <c:pt idx="316">
                  <c:v>41831</c:v>
                </c:pt>
                <c:pt idx="317">
                  <c:v>41834</c:v>
                </c:pt>
                <c:pt idx="318">
                  <c:v>41835</c:v>
                </c:pt>
                <c:pt idx="319">
                  <c:v>41836</c:v>
                </c:pt>
                <c:pt idx="320">
                  <c:v>41837</c:v>
                </c:pt>
                <c:pt idx="321">
                  <c:v>41838</c:v>
                </c:pt>
                <c:pt idx="322">
                  <c:v>41841</c:v>
                </c:pt>
                <c:pt idx="323">
                  <c:v>41842</c:v>
                </c:pt>
                <c:pt idx="324">
                  <c:v>41843</c:v>
                </c:pt>
                <c:pt idx="325">
                  <c:v>41844</c:v>
                </c:pt>
                <c:pt idx="326">
                  <c:v>41845</c:v>
                </c:pt>
                <c:pt idx="327">
                  <c:v>41848</c:v>
                </c:pt>
                <c:pt idx="328">
                  <c:v>41849</c:v>
                </c:pt>
                <c:pt idx="329">
                  <c:v>41850</c:v>
                </c:pt>
                <c:pt idx="330">
                  <c:v>41851</c:v>
                </c:pt>
                <c:pt idx="331">
                  <c:v>41852</c:v>
                </c:pt>
                <c:pt idx="332">
                  <c:v>41856</c:v>
                </c:pt>
                <c:pt idx="333">
                  <c:v>41857</c:v>
                </c:pt>
                <c:pt idx="334">
                  <c:v>41858</c:v>
                </c:pt>
                <c:pt idx="335">
                  <c:v>41859</c:v>
                </c:pt>
                <c:pt idx="336">
                  <c:v>41862</c:v>
                </c:pt>
                <c:pt idx="337">
                  <c:v>41863</c:v>
                </c:pt>
                <c:pt idx="338">
                  <c:v>41864</c:v>
                </c:pt>
                <c:pt idx="339">
                  <c:v>41865</c:v>
                </c:pt>
                <c:pt idx="340">
                  <c:v>41866</c:v>
                </c:pt>
                <c:pt idx="341">
                  <c:v>41869</c:v>
                </c:pt>
                <c:pt idx="342">
                  <c:v>41870</c:v>
                </c:pt>
                <c:pt idx="343">
                  <c:v>41871</c:v>
                </c:pt>
                <c:pt idx="344">
                  <c:v>41872</c:v>
                </c:pt>
                <c:pt idx="345">
                  <c:v>41873</c:v>
                </c:pt>
                <c:pt idx="346">
                  <c:v>41876</c:v>
                </c:pt>
                <c:pt idx="347">
                  <c:v>41877</c:v>
                </c:pt>
                <c:pt idx="348">
                  <c:v>41878</c:v>
                </c:pt>
                <c:pt idx="349">
                  <c:v>41879</c:v>
                </c:pt>
                <c:pt idx="350">
                  <c:v>41880</c:v>
                </c:pt>
                <c:pt idx="351">
                  <c:v>41883</c:v>
                </c:pt>
                <c:pt idx="352">
                  <c:v>41884</c:v>
                </c:pt>
                <c:pt idx="353">
                  <c:v>41885</c:v>
                </c:pt>
                <c:pt idx="354">
                  <c:v>41886</c:v>
                </c:pt>
                <c:pt idx="355">
                  <c:v>41887</c:v>
                </c:pt>
                <c:pt idx="356">
                  <c:v>41890</c:v>
                </c:pt>
                <c:pt idx="357">
                  <c:v>41891</c:v>
                </c:pt>
                <c:pt idx="358">
                  <c:v>41892</c:v>
                </c:pt>
                <c:pt idx="359">
                  <c:v>41893</c:v>
                </c:pt>
                <c:pt idx="360">
                  <c:v>41894</c:v>
                </c:pt>
                <c:pt idx="361">
                  <c:v>41897</c:v>
                </c:pt>
                <c:pt idx="362">
                  <c:v>41898</c:v>
                </c:pt>
                <c:pt idx="363">
                  <c:v>41899</c:v>
                </c:pt>
                <c:pt idx="364">
                  <c:v>41900</c:v>
                </c:pt>
                <c:pt idx="365">
                  <c:v>41901</c:v>
                </c:pt>
                <c:pt idx="366">
                  <c:v>41904</c:v>
                </c:pt>
                <c:pt idx="367">
                  <c:v>41905</c:v>
                </c:pt>
                <c:pt idx="368">
                  <c:v>41906</c:v>
                </c:pt>
                <c:pt idx="369">
                  <c:v>41907</c:v>
                </c:pt>
                <c:pt idx="370">
                  <c:v>41908</c:v>
                </c:pt>
                <c:pt idx="371">
                  <c:v>41911</c:v>
                </c:pt>
                <c:pt idx="372">
                  <c:v>41912</c:v>
                </c:pt>
                <c:pt idx="373">
                  <c:v>41913</c:v>
                </c:pt>
                <c:pt idx="374">
                  <c:v>41914</c:v>
                </c:pt>
                <c:pt idx="375">
                  <c:v>41915</c:v>
                </c:pt>
                <c:pt idx="376">
                  <c:v>41918</c:v>
                </c:pt>
                <c:pt idx="377">
                  <c:v>41919</c:v>
                </c:pt>
                <c:pt idx="378">
                  <c:v>41920</c:v>
                </c:pt>
                <c:pt idx="379">
                  <c:v>41921</c:v>
                </c:pt>
                <c:pt idx="380">
                  <c:v>41922</c:v>
                </c:pt>
                <c:pt idx="381">
                  <c:v>41925</c:v>
                </c:pt>
                <c:pt idx="382">
                  <c:v>41926</c:v>
                </c:pt>
                <c:pt idx="383">
                  <c:v>41927</c:v>
                </c:pt>
                <c:pt idx="384">
                  <c:v>41928</c:v>
                </c:pt>
                <c:pt idx="385">
                  <c:v>41929</c:v>
                </c:pt>
                <c:pt idx="386">
                  <c:v>41932</c:v>
                </c:pt>
                <c:pt idx="387">
                  <c:v>41933</c:v>
                </c:pt>
                <c:pt idx="388">
                  <c:v>41934</c:v>
                </c:pt>
                <c:pt idx="389">
                  <c:v>41935</c:v>
                </c:pt>
                <c:pt idx="390">
                  <c:v>41939</c:v>
                </c:pt>
                <c:pt idx="391">
                  <c:v>41940</c:v>
                </c:pt>
                <c:pt idx="392">
                  <c:v>41941</c:v>
                </c:pt>
                <c:pt idx="393">
                  <c:v>41942</c:v>
                </c:pt>
                <c:pt idx="394">
                  <c:v>41943</c:v>
                </c:pt>
                <c:pt idx="395">
                  <c:v>41946</c:v>
                </c:pt>
                <c:pt idx="396">
                  <c:v>41947</c:v>
                </c:pt>
                <c:pt idx="397">
                  <c:v>41948</c:v>
                </c:pt>
                <c:pt idx="398">
                  <c:v>41949</c:v>
                </c:pt>
                <c:pt idx="399">
                  <c:v>41950</c:v>
                </c:pt>
                <c:pt idx="400">
                  <c:v>41953</c:v>
                </c:pt>
                <c:pt idx="401">
                  <c:v>41955</c:v>
                </c:pt>
                <c:pt idx="402">
                  <c:v>41956</c:v>
                </c:pt>
                <c:pt idx="403">
                  <c:v>41957</c:v>
                </c:pt>
                <c:pt idx="404">
                  <c:v>41960</c:v>
                </c:pt>
                <c:pt idx="405">
                  <c:v>41961</c:v>
                </c:pt>
                <c:pt idx="406">
                  <c:v>41962</c:v>
                </c:pt>
                <c:pt idx="407">
                  <c:v>41963</c:v>
                </c:pt>
                <c:pt idx="408">
                  <c:v>41964</c:v>
                </c:pt>
                <c:pt idx="409">
                  <c:v>41967</c:v>
                </c:pt>
                <c:pt idx="410">
                  <c:v>41968</c:v>
                </c:pt>
                <c:pt idx="411">
                  <c:v>41969</c:v>
                </c:pt>
                <c:pt idx="412">
                  <c:v>41970</c:v>
                </c:pt>
                <c:pt idx="413">
                  <c:v>41971</c:v>
                </c:pt>
                <c:pt idx="414">
                  <c:v>41974</c:v>
                </c:pt>
                <c:pt idx="415">
                  <c:v>41975</c:v>
                </c:pt>
                <c:pt idx="416">
                  <c:v>41976</c:v>
                </c:pt>
                <c:pt idx="417">
                  <c:v>41977</c:v>
                </c:pt>
                <c:pt idx="418">
                  <c:v>41978</c:v>
                </c:pt>
                <c:pt idx="419">
                  <c:v>41981</c:v>
                </c:pt>
                <c:pt idx="420">
                  <c:v>41982</c:v>
                </c:pt>
                <c:pt idx="421">
                  <c:v>41983</c:v>
                </c:pt>
                <c:pt idx="422">
                  <c:v>41984</c:v>
                </c:pt>
                <c:pt idx="423">
                  <c:v>41985</c:v>
                </c:pt>
                <c:pt idx="424">
                  <c:v>41988</c:v>
                </c:pt>
                <c:pt idx="425">
                  <c:v>41989</c:v>
                </c:pt>
                <c:pt idx="426">
                  <c:v>41990</c:v>
                </c:pt>
                <c:pt idx="427">
                  <c:v>41991</c:v>
                </c:pt>
                <c:pt idx="428">
                  <c:v>41992</c:v>
                </c:pt>
                <c:pt idx="429">
                  <c:v>41995</c:v>
                </c:pt>
                <c:pt idx="430">
                  <c:v>41996</c:v>
                </c:pt>
                <c:pt idx="431">
                  <c:v>41997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42009</c:v>
                </c:pt>
                <c:pt idx="436">
                  <c:v>42010</c:v>
                </c:pt>
                <c:pt idx="437">
                  <c:v>42011</c:v>
                </c:pt>
                <c:pt idx="438">
                  <c:v>42012</c:v>
                </c:pt>
                <c:pt idx="439">
                  <c:v>42013</c:v>
                </c:pt>
                <c:pt idx="440">
                  <c:v>42016</c:v>
                </c:pt>
                <c:pt idx="441">
                  <c:v>42017</c:v>
                </c:pt>
                <c:pt idx="442">
                  <c:v>42018</c:v>
                </c:pt>
                <c:pt idx="443">
                  <c:v>42019</c:v>
                </c:pt>
                <c:pt idx="444">
                  <c:v>42020</c:v>
                </c:pt>
                <c:pt idx="445">
                  <c:v>42023</c:v>
                </c:pt>
                <c:pt idx="446">
                  <c:v>42025</c:v>
                </c:pt>
                <c:pt idx="447">
                  <c:v>42026</c:v>
                </c:pt>
                <c:pt idx="448">
                  <c:v>42027</c:v>
                </c:pt>
                <c:pt idx="449">
                  <c:v>42030</c:v>
                </c:pt>
                <c:pt idx="450">
                  <c:v>42031</c:v>
                </c:pt>
                <c:pt idx="451">
                  <c:v>42032</c:v>
                </c:pt>
                <c:pt idx="452">
                  <c:v>42033</c:v>
                </c:pt>
                <c:pt idx="453">
                  <c:v>42034</c:v>
                </c:pt>
                <c:pt idx="454">
                  <c:v>42037</c:v>
                </c:pt>
                <c:pt idx="455">
                  <c:v>42038</c:v>
                </c:pt>
                <c:pt idx="456">
                  <c:v>42039</c:v>
                </c:pt>
                <c:pt idx="457">
                  <c:v>42040</c:v>
                </c:pt>
                <c:pt idx="458">
                  <c:v>42041</c:v>
                </c:pt>
                <c:pt idx="459">
                  <c:v>42044</c:v>
                </c:pt>
                <c:pt idx="460">
                  <c:v>42045</c:v>
                </c:pt>
                <c:pt idx="461">
                  <c:v>42046</c:v>
                </c:pt>
                <c:pt idx="462">
                  <c:v>42047</c:v>
                </c:pt>
                <c:pt idx="463">
                  <c:v>42048</c:v>
                </c:pt>
                <c:pt idx="464">
                  <c:v>42051</c:v>
                </c:pt>
                <c:pt idx="465">
                  <c:v>42052</c:v>
                </c:pt>
                <c:pt idx="466">
                  <c:v>42053</c:v>
                </c:pt>
                <c:pt idx="467">
                  <c:v>42054</c:v>
                </c:pt>
                <c:pt idx="468">
                  <c:v>42055</c:v>
                </c:pt>
                <c:pt idx="469">
                  <c:v>42058</c:v>
                </c:pt>
                <c:pt idx="470">
                  <c:v>42059</c:v>
                </c:pt>
                <c:pt idx="471">
                  <c:v>42060</c:v>
                </c:pt>
                <c:pt idx="472">
                  <c:v>42061</c:v>
                </c:pt>
                <c:pt idx="473">
                  <c:v>42062</c:v>
                </c:pt>
                <c:pt idx="474">
                  <c:v>42065</c:v>
                </c:pt>
                <c:pt idx="475">
                  <c:v>42066</c:v>
                </c:pt>
                <c:pt idx="476">
                  <c:v>42067</c:v>
                </c:pt>
                <c:pt idx="477">
                  <c:v>42068</c:v>
                </c:pt>
                <c:pt idx="478">
                  <c:v>42069</c:v>
                </c:pt>
                <c:pt idx="479">
                  <c:v>42073</c:v>
                </c:pt>
                <c:pt idx="480">
                  <c:v>42074</c:v>
                </c:pt>
                <c:pt idx="481">
                  <c:v>42076</c:v>
                </c:pt>
                <c:pt idx="482">
                  <c:v>42079</c:v>
                </c:pt>
                <c:pt idx="483">
                  <c:v>42080</c:v>
                </c:pt>
                <c:pt idx="484">
                  <c:v>42081</c:v>
                </c:pt>
                <c:pt idx="485">
                  <c:v>42082</c:v>
                </c:pt>
                <c:pt idx="486">
                  <c:v>42083</c:v>
                </c:pt>
                <c:pt idx="487">
                  <c:v>42086</c:v>
                </c:pt>
                <c:pt idx="488">
                  <c:v>42087</c:v>
                </c:pt>
                <c:pt idx="489">
                  <c:v>42088</c:v>
                </c:pt>
                <c:pt idx="490">
                  <c:v>42089</c:v>
                </c:pt>
                <c:pt idx="491">
                  <c:v>42090</c:v>
                </c:pt>
                <c:pt idx="492">
                  <c:v>42093</c:v>
                </c:pt>
                <c:pt idx="493">
                  <c:v>42094</c:v>
                </c:pt>
                <c:pt idx="494">
                  <c:v>42095</c:v>
                </c:pt>
                <c:pt idx="495">
                  <c:v>42096</c:v>
                </c:pt>
                <c:pt idx="496">
                  <c:v>42101</c:v>
                </c:pt>
                <c:pt idx="497">
                  <c:v>42102</c:v>
                </c:pt>
                <c:pt idx="498">
                  <c:v>42103</c:v>
                </c:pt>
                <c:pt idx="499">
                  <c:v>42104</c:v>
                </c:pt>
                <c:pt idx="500">
                  <c:v>42107</c:v>
                </c:pt>
                <c:pt idx="501">
                  <c:v>42108</c:v>
                </c:pt>
                <c:pt idx="502">
                  <c:v>42109</c:v>
                </c:pt>
                <c:pt idx="503">
                  <c:v>42110</c:v>
                </c:pt>
                <c:pt idx="504">
                  <c:v>42111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42121</c:v>
                </c:pt>
                <c:pt idx="511">
                  <c:v>42122</c:v>
                </c:pt>
                <c:pt idx="512">
                  <c:v>42123</c:v>
                </c:pt>
                <c:pt idx="513">
                  <c:v>42124</c:v>
                </c:pt>
                <c:pt idx="514">
                  <c:v>42128</c:v>
                </c:pt>
                <c:pt idx="515">
                  <c:v>42129</c:v>
                </c:pt>
                <c:pt idx="516">
                  <c:v>42130</c:v>
                </c:pt>
                <c:pt idx="517">
                  <c:v>42131</c:v>
                </c:pt>
                <c:pt idx="518">
                  <c:v>42132</c:v>
                </c:pt>
                <c:pt idx="519">
                  <c:v>42135</c:v>
                </c:pt>
                <c:pt idx="520">
                  <c:v>42136</c:v>
                </c:pt>
                <c:pt idx="521">
                  <c:v>42137</c:v>
                </c:pt>
                <c:pt idx="522">
                  <c:v>42138</c:v>
                </c:pt>
                <c:pt idx="523">
                  <c:v>42139</c:v>
                </c:pt>
                <c:pt idx="524">
                  <c:v>42142</c:v>
                </c:pt>
                <c:pt idx="525">
                  <c:v>42143</c:v>
                </c:pt>
                <c:pt idx="526">
                  <c:v>42144</c:v>
                </c:pt>
                <c:pt idx="527">
                  <c:v>42145</c:v>
                </c:pt>
                <c:pt idx="528">
                  <c:v>42146</c:v>
                </c:pt>
                <c:pt idx="529">
                  <c:v>42150</c:v>
                </c:pt>
                <c:pt idx="530">
                  <c:v>42151</c:v>
                </c:pt>
                <c:pt idx="531">
                  <c:v>42152</c:v>
                </c:pt>
                <c:pt idx="532">
                  <c:v>42153</c:v>
                </c:pt>
                <c:pt idx="533">
                  <c:v>42156</c:v>
                </c:pt>
                <c:pt idx="534">
                  <c:v>42157</c:v>
                </c:pt>
                <c:pt idx="535">
                  <c:v>42158</c:v>
                </c:pt>
                <c:pt idx="536">
                  <c:v>42159</c:v>
                </c:pt>
                <c:pt idx="537">
                  <c:v>42160</c:v>
                </c:pt>
                <c:pt idx="538">
                  <c:v>42163</c:v>
                </c:pt>
                <c:pt idx="539">
                  <c:v>42164</c:v>
                </c:pt>
                <c:pt idx="540">
                  <c:v>42165</c:v>
                </c:pt>
                <c:pt idx="541">
                  <c:v>42166</c:v>
                </c:pt>
                <c:pt idx="542">
                  <c:v>42167</c:v>
                </c:pt>
                <c:pt idx="543">
                  <c:v>42170</c:v>
                </c:pt>
                <c:pt idx="544">
                  <c:v>42171</c:v>
                </c:pt>
                <c:pt idx="545">
                  <c:v>42172</c:v>
                </c:pt>
                <c:pt idx="546">
                  <c:v>42173</c:v>
                </c:pt>
                <c:pt idx="547">
                  <c:v>42174</c:v>
                </c:pt>
                <c:pt idx="548">
                  <c:v>42177</c:v>
                </c:pt>
                <c:pt idx="549">
                  <c:v>42178</c:v>
                </c:pt>
                <c:pt idx="550">
                  <c:v>42179</c:v>
                </c:pt>
                <c:pt idx="551">
                  <c:v>42180</c:v>
                </c:pt>
                <c:pt idx="552">
                  <c:v>42181</c:v>
                </c:pt>
                <c:pt idx="553">
                  <c:v>42184</c:v>
                </c:pt>
                <c:pt idx="554">
                  <c:v>42185</c:v>
                </c:pt>
                <c:pt idx="555">
                  <c:v>42186</c:v>
                </c:pt>
                <c:pt idx="556">
                  <c:v>42187</c:v>
                </c:pt>
                <c:pt idx="557">
                  <c:v>42188</c:v>
                </c:pt>
                <c:pt idx="558">
                  <c:v>42193</c:v>
                </c:pt>
                <c:pt idx="559">
                  <c:v>42194</c:v>
                </c:pt>
                <c:pt idx="560">
                  <c:v>42195</c:v>
                </c:pt>
                <c:pt idx="561">
                  <c:v>42198</c:v>
                </c:pt>
                <c:pt idx="562">
                  <c:v>42199</c:v>
                </c:pt>
                <c:pt idx="563">
                  <c:v>42200</c:v>
                </c:pt>
                <c:pt idx="564">
                  <c:v>42201</c:v>
                </c:pt>
                <c:pt idx="565">
                  <c:v>42202</c:v>
                </c:pt>
                <c:pt idx="566">
                  <c:v>42205</c:v>
                </c:pt>
                <c:pt idx="567">
                  <c:v>42206</c:v>
                </c:pt>
                <c:pt idx="568">
                  <c:v>42207</c:v>
                </c:pt>
                <c:pt idx="569">
                  <c:v>42208</c:v>
                </c:pt>
                <c:pt idx="570">
                  <c:v>42209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42220</c:v>
                </c:pt>
                <c:pt idx="577">
                  <c:v>42221</c:v>
                </c:pt>
                <c:pt idx="578">
                  <c:v>42222</c:v>
                </c:pt>
                <c:pt idx="579">
                  <c:v>42223</c:v>
                </c:pt>
                <c:pt idx="580">
                  <c:v>42226</c:v>
                </c:pt>
                <c:pt idx="581">
                  <c:v>42227</c:v>
                </c:pt>
                <c:pt idx="582">
                  <c:v>42228</c:v>
                </c:pt>
                <c:pt idx="583">
                  <c:v>42229</c:v>
                </c:pt>
                <c:pt idx="584">
                  <c:v>42230</c:v>
                </c:pt>
                <c:pt idx="585">
                  <c:v>42233</c:v>
                </c:pt>
                <c:pt idx="586">
                  <c:v>42234</c:v>
                </c:pt>
                <c:pt idx="587">
                  <c:v>42235</c:v>
                </c:pt>
                <c:pt idx="588">
                  <c:v>42236</c:v>
                </c:pt>
                <c:pt idx="589">
                  <c:v>42237</c:v>
                </c:pt>
                <c:pt idx="590">
                  <c:v>42240</c:v>
                </c:pt>
                <c:pt idx="591">
                  <c:v>42241</c:v>
                </c:pt>
                <c:pt idx="592">
                  <c:v>42242</c:v>
                </c:pt>
                <c:pt idx="593">
                  <c:v>42243</c:v>
                </c:pt>
                <c:pt idx="594">
                  <c:v>42244</c:v>
                </c:pt>
                <c:pt idx="595">
                  <c:v>42247</c:v>
                </c:pt>
                <c:pt idx="596">
                  <c:v>42248</c:v>
                </c:pt>
                <c:pt idx="597">
                  <c:v>42249</c:v>
                </c:pt>
                <c:pt idx="598">
                  <c:v>42250</c:v>
                </c:pt>
                <c:pt idx="599">
                  <c:v>42251</c:v>
                </c:pt>
                <c:pt idx="600">
                  <c:v>42254</c:v>
                </c:pt>
                <c:pt idx="601">
                  <c:v>42255</c:v>
                </c:pt>
                <c:pt idx="602">
                  <c:v>42256</c:v>
                </c:pt>
                <c:pt idx="603">
                  <c:v>42257</c:v>
                </c:pt>
                <c:pt idx="604">
                  <c:v>42258</c:v>
                </c:pt>
                <c:pt idx="605">
                  <c:v>42261</c:v>
                </c:pt>
                <c:pt idx="606">
                  <c:v>42262</c:v>
                </c:pt>
                <c:pt idx="607">
                  <c:v>42263</c:v>
                </c:pt>
                <c:pt idx="608">
                  <c:v>42264</c:v>
                </c:pt>
                <c:pt idx="609">
                  <c:v>42265</c:v>
                </c:pt>
                <c:pt idx="610">
                  <c:v>42268</c:v>
                </c:pt>
                <c:pt idx="611">
                  <c:v>42269</c:v>
                </c:pt>
                <c:pt idx="612">
                  <c:v>42270</c:v>
                </c:pt>
                <c:pt idx="613">
                  <c:v>42271</c:v>
                </c:pt>
                <c:pt idx="614">
                  <c:v>42272</c:v>
                </c:pt>
                <c:pt idx="615">
                  <c:v>42275</c:v>
                </c:pt>
                <c:pt idx="616">
                  <c:v>42276</c:v>
                </c:pt>
                <c:pt idx="617">
                  <c:v>42277</c:v>
                </c:pt>
                <c:pt idx="618">
                  <c:v>42278</c:v>
                </c:pt>
                <c:pt idx="619">
                  <c:v>42279</c:v>
                </c:pt>
                <c:pt idx="620">
                  <c:v>42282</c:v>
                </c:pt>
                <c:pt idx="621">
                  <c:v>42283</c:v>
                </c:pt>
                <c:pt idx="622">
                  <c:v>42284</c:v>
                </c:pt>
                <c:pt idx="623">
                  <c:v>42285</c:v>
                </c:pt>
                <c:pt idx="624">
                  <c:v>42286</c:v>
                </c:pt>
                <c:pt idx="625">
                  <c:v>42289</c:v>
                </c:pt>
                <c:pt idx="626">
                  <c:v>42290</c:v>
                </c:pt>
                <c:pt idx="627">
                  <c:v>42291</c:v>
                </c:pt>
                <c:pt idx="628">
                  <c:v>42292</c:v>
                </c:pt>
                <c:pt idx="629">
                  <c:v>42293</c:v>
                </c:pt>
                <c:pt idx="630">
                  <c:v>42296</c:v>
                </c:pt>
                <c:pt idx="631">
                  <c:v>42297</c:v>
                </c:pt>
                <c:pt idx="632">
                  <c:v>42298</c:v>
                </c:pt>
                <c:pt idx="633">
                  <c:v>42299</c:v>
                </c:pt>
                <c:pt idx="634">
                  <c:v>42300</c:v>
                </c:pt>
                <c:pt idx="635">
                  <c:v>42303</c:v>
                </c:pt>
                <c:pt idx="636">
                  <c:v>42304</c:v>
                </c:pt>
                <c:pt idx="637">
                  <c:v>42305</c:v>
                </c:pt>
                <c:pt idx="638">
                  <c:v>42306</c:v>
                </c:pt>
                <c:pt idx="639">
                  <c:v>42307</c:v>
                </c:pt>
                <c:pt idx="640">
                  <c:v>42310</c:v>
                </c:pt>
                <c:pt idx="641">
                  <c:v>42311</c:v>
                </c:pt>
                <c:pt idx="642">
                  <c:v>42312</c:v>
                </c:pt>
                <c:pt idx="643">
                  <c:v>42313</c:v>
                </c:pt>
                <c:pt idx="644">
                  <c:v>42314</c:v>
                </c:pt>
                <c:pt idx="645">
                  <c:v>42317</c:v>
                </c:pt>
                <c:pt idx="646">
                  <c:v>42318</c:v>
                </c:pt>
                <c:pt idx="647">
                  <c:v>42319</c:v>
                </c:pt>
                <c:pt idx="648">
                  <c:v>42320</c:v>
                </c:pt>
                <c:pt idx="649">
                  <c:v>42321</c:v>
                </c:pt>
                <c:pt idx="650">
                  <c:v>42324</c:v>
                </c:pt>
                <c:pt idx="651">
                  <c:v>42325</c:v>
                </c:pt>
                <c:pt idx="652">
                  <c:v>42326</c:v>
                </c:pt>
                <c:pt idx="653">
                  <c:v>42327</c:v>
                </c:pt>
                <c:pt idx="654">
                  <c:v>42328</c:v>
                </c:pt>
                <c:pt idx="655">
                  <c:v>42331</c:v>
                </c:pt>
                <c:pt idx="656">
                  <c:v>42332</c:v>
                </c:pt>
                <c:pt idx="657">
                  <c:v>42333</c:v>
                </c:pt>
                <c:pt idx="658">
                  <c:v>42334</c:v>
                </c:pt>
                <c:pt idx="659">
                  <c:v>42335</c:v>
                </c:pt>
                <c:pt idx="660">
                  <c:v>42338</c:v>
                </c:pt>
                <c:pt idx="661">
                  <c:v>42339</c:v>
                </c:pt>
                <c:pt idx="662">
                  <c:v>42340</c:v>
                </c:pt>
                <c:pt idx="663">
                  <c:v>42341</c:v>
                </c:pt>
                <c:pt idx="664">
                  <c:v>42342</c:v>
                </c:pt>
                <c:pt idx="665">
                  <c:v>42345</c:v>
                </c:pt>
                <c:pt idx="666">
                  <c:v>42346</c:v>
                </c:pt>
                <c:pt idx="667">
                  <c:v>42347</c:v>
                </c:pt>
                <c:pt idx="668">
                  <c:v>42348</c:v>
                </c:pt>
                <c:pt idx="669">
                  <c:v>42349</c:v>
                </c:pt>
                <c:pt idx="670">
                  <c:v>42352</c:v>
                </c:pt>
                <c:pt idx="671">
                  <c:v>42353</c:v>
                </c:pt>
                <c:pt idx="672">
                  <c:v>42354</c:v>
                </c:pt>
                <c:pt idx="673">
                  <c:v>42355</c:v>
                </c:pt>
                <c:pt idx="674">
                  <c:v>42356</c:v>
                </c:pt>
                <c:pt idx="675">
                  <c:v>42359</c:v>
                </c:pt>
                <c:pt idx="676">
                  <c:v>42360</c:v>
                </c:pt>
                <c:pt idx="677">
                  <c:v>42361</c:v>
                </c:pt>
                <c:pt idx="678">
                  <c:v>42362</c:v>
                </c:pt>
                <c:pt idx="679">
                  <c:v>42366</c:v>
                </c:pt>
                <c:pt idx="680">
                  <c:v>42367</c:v>
                </c:pt>
                <c:pt idx="681">
                  <c:v>42368</c:v>
                </c:pt>
                <c:pt idx="682">
                  <c:v>42369</c:v>
                </c:pt>
                <c:pt idx="683">
                  <c:v>42373</c:v>
                </c:pt>
                <c:pt idx="684">
                  <c:v>42374</c:v>
                </c:pt>
                <c:pt idx="685">
                  <c:v>42375</c:v>
                </c:pt>
                <c:pt idx="686">
                  <c:v>42376</c:v>
                </c:pt>
                <c:pt idx="687">
                  <c:v>42377</c:v>
                </c:pt>
                <c:pt idx="688">
                  <c:v>42380</c:v>
                </c:pt>
                <c:pt idx="689">
                  <c:v>42381</c:v>
                </c:pt>
                <c:pt idx="690">
                  <c:v>42382</c:v>
                </c:pt>
                <c:pt idx="691">
                  <c:v>42383</c:v>
                </c:pt>
                <c:pt idx="692">
                  <c:v>42384</c:v>
                </c:pt>
                <c:pt idx="693">
                  <c:v>42387</c:v>
                </c:pt>
                <c:pt idx="694">
                  <c:v>42388</c:v>
                </c:pt>
                <c:pt idx="695">
                  <c:v>42389</c:v>
                </c:pt>
                <c:pt idx="696">
                  <c:v>42390</c:v>
                </c:pt>
                <c:pt idx="697">
                  <c:v>42391</c:v>
                </c:pt>
                <c:pt idx="698">
                  <c:v>42394</c:v>
                </c:pt>
                <c:pt idx="699">
                  <c:v>42395</c:v>
                </c:pt>
                <c:pt idx="700">
                  <c:v>42396</c:v>
                </c:pt>
                <c:pt idx="701">
                  <c:v>42397</c:v>
                </c:pt>
                <c:pt idx="702">
                  <c:v>42398</c:v>
                </c:pt>
                <c:pt idx="703">
                  <c:v>42401</c:v>
                </c:pt>
                <c:pt idx="704">
                  <c:v>42402</c:v>
                </c:pt>
                <c:pt idx="705">
                  <c:v>42403</c:v>
                </c:pt>
                <c:pt idx="706">
                  <c:v>42404</c:v>
                </c:pt>
                <c:pt idx="707">
                  <c:v>42405</c:v>
                </c:pt>
                <c:pt idx="708">
                  <c:v>42408</c:v>
                </c:pt>
                <c:pt idx="709">
                  <c:v>42409</c:v>
                </c:pt>
                <c:pt idx="710">
                  <c:v>42410</c:v>
                </c:pt>
                <c:pt idx="711">
                  <c:v>42411</c:v>
                </c:pt>
                <c:pt idx="712">
                  <c:v>42412</c:v>
                </c:pt>
                <c:pt idx="713">
                  <c:v>42415</c:v>
                </c:pt>
                <c:pt idx="714">
                  <c:v>42416</c:v>
                </c:pt>
                <c:pt idx="715">
                  <c:v>42417</c:v>
                </c:pt>
                <c:pt idx="716">
                  <c:v>42418</c:v>
                </c:pt>
                <c:pt idx="717">
                  <c:v>42419</c:v>
                </c:pt>
                <c:pt idx="718">
                  <c:v>42422</c:v>
                </c:pt>
                <c:pt idx="719">
                  <c:v>42423</c:v>
                </c:pt>
                <c:pt idx="720">
                  <c:v>42424</c:v>
                </c:pt>
                <c:pt idx="721">
                  <c:v>42425</c:v>
                </c:pt>
                <c:pt idx="722">
                  <c:v>42426</c:v>
                </c:pt>
                <c:pt idx="723">
                  <c:v>42429</c:v>
                </c:pt>
                <c:pt idx="724">
                  <c:v>42430</c:v>
                </c:pt>
                <c:pt idx="725">
                  <c:v>42431</c:v>
                </c:pt>
                <c:pt idx="726">
                  <c:v>42432</c:v>
                </c:pt>
                <c:pt idx="727">
                  <c:v>42433</c:v>
                </c:pt>
                <c:pt idx="728">
                  <c:v>42436</c:v>
                </c:pt>
                <c:pt idx="729">
                  <c:v>42438</c:v>
                </c:pt>
                <c:pt idx="730">
                  <c:v>42439</c:v>
                </c:pt>
                <c:pt idx="731">
                  <c:v>42440</c:v>
                </c:pt>
                <c:pt idx="732">
                  <c:v>42443</c:v>
                </c:pt>
                <c:pt idx="733">
                  <c:v>42444</c:v>
                </c:pt>
                <c:pt idx="734">
                  <c:v>42445</c:v>
                </c:pt>
                <c:pt idx="735">
                  <c:v>42446</c:v>
                </c:pt>
                <c:pt idx="736">
                  <c:v>42447</c:v>
                </c:pt>
                <c:pt idx="737">
                  <c:v>42450</c:v>
                </c:pt>
                <c:pt idx="738">
                  <c:v>42451</c:v>
                </c:pt>
                <c:pt idx="739">
                  <c:v>42452</c:v>
                </c:pt>
                <c:pt idx="740">
                  <c:v>42453</c:v>
                </c:pt>
                <c:pt idx="741">
                  <c:v>42458</c:v>
                </c:pt>
                <c:pt idx="742">
                  <c:v>42459</c:v>
                </c:pt>
                <c:pt idx="743">
                  <c:v>42460</c:v>
                </c:pt>
                <c:pt idx="744">
                  <c:v>42461</c:v>
                </c:pt>
                <c:pt idx="745">
                  <c:v>42464</c:v>
                </c:pt>
                <c:pt idx="746">
                  <c:v>42465</c:v>
                </c:pt>
                <c:pt idx="747">
                  <c:v>42466</c:v>
                </c:pt>
                <c:pt idx="748">
                  <c:v>42467</c:v>
                </c:pt>
                <c:pt idx="749">
                  <c:v>42468</c:v>
                </c:pt>
                <c:pt idx="750">
                  <c:v>42471</c:v>
                </c:pt>
                <c:pt idx="751">
                  <c:v>42472</c:v>
                </c:pt>
                <c:pt idx="752">
                  <c:v>42473</c:v>
                </c:pt>
                <c:pt idx="753">
                  <c:v>42474</c:v>
                </c:pt>
                <c:pt idx="754">
                  <c:v>42475</c:v>
                </c:pt>
                <c:pt idx="755">
                  <c:v>42478</c:v>
                </c:pt>
                <c:pt idx="756">
                  <c:v>42479</c:v>
                </c:pt>
                <c:pt idx="757">
                  <c:v>42480</c:v>
                </c:pt>
                <c:pt idx="758">
                  <c:v>42481</c:v>
                </c:pt>
                <c:pt idx="759">
                  <c:v>42482</c:v>
                </c:pt>
                <c:pt idx="760">
                  <c:v>42485</c:v>
                </c:pt>
                <c:pt idx="761">
                  <c:v>42486</c:v>
                </c:pt>
                <c:pt idx="762">
                  <c:v>42487</c:v>
                </c:pt>
                <c:pt idx="763">
                  <c:v>42488</c:v>
                </c:pt>
                <c:pt idx="764">
                  <c:v>42489</c:v>
                </c:pt>
                <c:pt idx="765">
                  <c:v>42493</c:v>
                </c:pt>
                <c:pt idx="766">
                  <c:v>42494</c:v>
                </c:pt>
                <c:pt idx="767">
                  <c:v>42495</c:v>
                </c:pt>
                <c:pt idx="768">
                  <c:v>42496</c:v>
                </c:pt>
                <c:pt idx="769">
                  <c:v>42499</c:v>
                </c:pt>
                <c:pt idx="770">
                  <c:v>42500</c:v>
                </c:pt>
                <c:pt idx="771">
                  <c:v>42501</c:v>
                </c:pt>
                <c:pt idx="772">
                  <c:v>42502</c:v>
                </c:pt>
                <c:pt idx="773">
                  <c:v>42503</c:v>
                </c:pt>
                <c:pt idx="774">
                  <c:v>42506</c:v>
                </c:pt>
                <c:pt idx="775">
                  <c:v>42507</c:v>
                </c:pt>
                <c:pt idx="776">
                  <c:v>42508</c:v>
                </c:pt>
                <c:pt idx="777">
                  <c:v>42509</c:v>
                </c:pt>
                <c:pt idx="778">
                  <c:v>42510</c:v>
                </c:pt>
                <c:pt idx="779">
                  <c:v>42513</c:v>
                </c:pt>
                <c:pt idx="780">
                  <c:v>42514</c:v>
                </c:pt>
                <c:pt idx="781">
                  <c:v>42516</c:v>
                </c:pt>
                <c:pt idx="782">
                  <c:v>42517</c:v>
                </c:pt>
                <c:pt idx="783">
                  <c:v>42520</c:v>
                </c:pt>
                <c:pt idx="784">
                  <c:v>42521</c:v>
                </c:pt>
                <c:pt idx="785">
                  <c:v>42522</c:v>
                </c:pt>
                <c:pt idx="786">
                  <c:v>42523</c:v>
                </c:pt>
                <c:pt idx="787">
                  <c:v>42524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42534</c:v>
                </c:pt>
                <c:pt idx="794">
                  <c:v>42535</c:v>
                </c:pt>
                <c:pt idx="795">
                  <c:v>42536</c:v>
                </c:pt>
                <c:pt idx="796">
                  <c:v>42537</c:v>
                </c:pt>
                <c:pt idx="797">
                  <c:v>42538</c:v>
                </c:pt>
                <c:pt idx="798">
                  <c:v>42541</c:v>
                </c:pt>
                <c:pt idx="799">
                  <c:v>42542</c:v>
                </c:pt>
                <c:pt idx="800">
                  <c:v>42543</c:v>
                </c:pt>
                <c:pt idx="801">
                  <c:v>42544</c:v>
                </c:pt>
                <c:pt idx="802">
                  <c:v>42545</c:v>
                </c:pt>
                <c:pt idx="803">
                  <c:v>42548</c:v>
                </c:pt>
                <c:pt idx="804">
                  <c:v>42549</c:v>
                </c:pt>
                <c:pt idx="805">
                  <c:v>42550</c:v>
                </c:pt>
                <c:pt idx="806">
                  <c:v>42551</c:v>
                </c:pt>
                <c:pt idx="807">
                  <c:v>42552</c:v>
                </c:pt>
                <c:pt idx="808">
                  <c:v>42557</c:v>
                </c:pt>
                <c:pt idx="809">
                  <c:v>42558</c:v>
                </c:pt>
                <c:pt idx="810">
                  <c:v>42559</c:v>
                </c:pt>
                <c:pt idx="811">
                  <c:v>42562</c:v>
                </c:pt>
                <c:pt idx="812">
                  <c:v>42563</c:v>
                </c:pt>
                <c:pt idx="813">
                  <c:v>42564</c:v>
                </c:pt>
                <c:pt idx="814">
                  <c:v>42565</c:v>
                </c:pt>
                <c:pt idx="815">
                  <c:v>42566</c:v>
                </c:pt>
                <c:pt idx="816">
                  <c:v>42569</c:v>
                </c:pt>
                <c:pt idx="817">
                  <c:v>42570</c:v>
                </c:pt>
                <c:pt idx="818">
                  <c:v>42571</c:v>
                </c:pt>
                <c:pt idx="819">
                  <c:v>42572</c:v>
                </c:pt>
                <c:pt idx="820">
                  <c:v>42573</c:v>
                </c:pt>
                <c:pt idx="821">
                  <c:v>42576</c:v>
                </c:pt>
                <c:pt idx="822">
                  <c:v>42577</c:v>
                </c:pt>
                <c:pt idx="823">
                  <c:v>42578</c:v>
                </c:pt>
                <c:pt idx="824">
                  <c:v>42579</c:v>
                </c:pt>
                <c:pt idx="825">
                  <c:v>42580</c:v>
                </c:pt>
                <c:pt idx="826">
                  <c:v>42584</c:v>
                </c:pt>
                <c:pt idx="827">
                  <c:v>42585</c:v>
                </c:pt>
                <c:pt idx="828">
                  <c:v>42586</c:v>
                </c:pt>
                <c:pt idx="829">
                  <c:v>42587</c:v>
                </c:pt>
                <c:pt idx="830">
                  <c:v>42590</c:v>
                </c:pt>
                <c:pt idx="831">
                  <c:v>42591</c:v>
                </c:pt>
                <c:pt idx="832">
                  <c:v>42592</c:v>
                </c:pt>
                <c:pt idx="833">
                  <c:v>42594</c:v>
                </c:pt>
                <c:pt idx="834">
                  <c:v>42597</c:v>
                </c:pt>
                <c:pt idx="835">
                  <c:v>42598</c:v>
                </c:pt>
                <c:pt idx="836">
                  <c:v>42599</c:v>
                </c:pt>
                <c:pt idx="837">
                  <c:v>42600</c:v>
                </c:pt>
                <c:pt idx="838">
                  <c:v>42601</c:v>
                </c:pt>
                <c:pt idx="839">
                  <c:v>42604</c:v>
                </c:pt>
                <c:pt idx="840">
                  <c:v>42605</c:v>
                </c:pt>
                <c:pt idx="841">
                  <c:v>42606</c:v>
                </c:pt>
                <c:pt idx="842">
                  <c:v>42607</c:v>
                </c:pt>
                <c:pt idx="843">
                  <c:v>42608</c:v>
                </c:pt>
                <c:pt idx="844">
                  <c:v>42611</c:v>
                </c:pt>
                <c:pt idx="845">
                  <c:v>42612</c:v>
                </c:pt>
                <c:pt idx="846">
                  <c:v>42613</c:v>
                </c:pt>
                <c:pt idx="847">
                  <c:v>42614</c:v>
                </c:pt>
                <c:pt idx="848">
                  <c:v>42615</c:v>
                </c:pt>
                <c:pt idx="849">
                  <c:v>42618</c:v>
                </c:pt>
                <c:pt idx="850">
                  <c:v>42619</c:v>
                </c:pt>
                <c:pt idx="851">
                  <c:v>42620</c:v>
                </c:pt>
                <c:pt idx="852">
                  <c:v>42621</c:v>
                </c:pt>
                <c:pt idx="853">
                  <c:v>42622</c:v>
                </c:pt>
                <c:pt idx="854">
                  <c:v>42625</c:v>
                </c:pt>
                <c:pt idx="855">
                  <c:v>42627</c:v>
                </c:pt>
                <c:pt idx="856">
                  <c:v>42628</c:v>
                </c:pt>
                <c:pt idx="857">
                  <c:v>42629</c:v>
                </c:pt>
                <c:pt idx="858">
                  <c:v>42632</c:v>
                </c:pt>
                <c:pt idx="859">
                  <c:v>42633</c:v>
                </c:pt>
                <c:pt idx="860">
                  <c:v>42634</c:v>
                </c:pt>
                <c:pt idx="861">
                  <c:v>42635</c:v>
                </c:pt>
                <c:pt idx="862">
                  <c:v>42636</c:v>
                </c:pt>
                <c:pt idx="863">
                  <c:v>42639</c:v>
                </c:pt>
                <c:pt idx="864">
                  <c:v>42640</c:v>
                </c:pt>
                <c:pt idx="865">
                  <c:v>42641</c:v>
                </c:pt>
                <c:pt idx="866">
                  <c:v>42642</c:v>
                </c:pt>
                <c:pt idx="867">
                  <c:v>42643</c:v>
                </c:pt>
                <c:pt idx="868">
                  <c:v>42646</c:v>
                </c:pt>
                <c:pt idx="869">
                  <c:v>42647</c:v>
                </c:pt>
                <c:pt idx="870">
                  <c:v>42648</c:v>
                </c:pt>
                <c:pt idx="871">
                  <c:v>42649</c:v>
                </c:pt>
                <c:pt idx="872">
                  <c:v>42650</c:v>
                </c:pt>
                <c:pt idx="873">
                  <c:v>42653</c:v>
                </c:pt>
                <c:pt idx="874">
                  <c:v>42654</c:v>
                </c:pt>
                <c:pt idx="875">
                  <c:v>42655</c:v>
                </c:pt>
                <c:pt idx="876">
                  <c:v>42656</c:v>
                </c:pt>
                <c:pt idx="877">
                  <c:v>42657</c:v>
                </c:pt>
                <c:pt idx="878">
                  <c:v>42660</c:v>
                </c:pt>
                <c:pt idx="879">
                  <c:v>42662</c:v>
                </c:pt>
                <c:pt idx="880">
                  <c:v>42663</c:v>
                </c:pt>
                <c:pt idx="881">
                  <c:v>42664</c:v>
                </c:pt>
                <c:pt idx="882">
                  <c:v>42668</c:v>
                </c:pt>
                <c:pt idx="883">
                  <c:v>42669</c:v>
                </c:pt>
                <c:pt idx="884">
                  <c:v>42670</c:v>
                </c:pt>
                <c:pt idx="885">
                  <c:v>42671</c:v>
                </c:pt>
                <c:pt idx="886">
                  <c:v>42674</c:v>
                </c:pt>
                <c:pt idx="887">
                  <c:v>42675</c:v>
                </c:pt>
                <c:pt idx="888">
                  <c:v>42676</c:v>
                </c:pt>
                <c:pt idx="889">
                  <c:v>42677</c:v>
                </c:pt>
                <c:pt idx="890">
                  <c:v>42678</c:v>
                </c:pt>
                <c:pt idx="891">
                  <c:v>42681</c:v>
                </c:pt>
                <c:pt idx="892">
                  <c:v>42682</c:v>
                </c:pt>
                <c:pt idx="893">
                  <c:v>42683</c:v>
                </c:pt>
                <c:pt idx="894">
                  <c:v>42684</c:v>
                </c:pt>
                <c:pt idx="895">
                  <c:v>42685</c:v>
                </c:pt>
                <c:pt idx="896">
                  <c:v>42688</c:v>
                </c:pt>
                <c:pt idx="897">
                  <c:v>42689</c:v>
                </c:pt>
                <c:pt idx="898">
                  <c:v>42690</c:v>
                </c:pt>
                <c:pt idx="899">
                  <c:v>42691</c:v>
                </c:pt>
                <c:pt idx="900">
                  <c:v>42692</c:v>
                </c:pt>
                <c:pt idx="901">
                  <c:v>42695</c:v>
                </c:pt>
                <c:pt idx="902">
                  <c:v>42696</c:v>
                </c:pt>
                <c:pt idx="903">
                  <c:v>42697</c:v>
                </c:pt>
                <c:pt idx="904">
                  <c:v>42698</c:v>
                </c:pt>
                <c:pt idx="905">
                  <c:v>42699</c:v>
                </c:pt>
                <c:pt idx="906">
                  <c:v>42702</c:v>
                </c:pt>
                <c:pt idx="907">
                  <c:v>42703</c:v>
                </c:pt>
                <c:pt idx="908">
                  <c:v>42704</c:v>
                </c:pt>
                <c:pt idx="909">
                  <c:v>42705</c:v>
                </c:pt>
                <c:pt idx="910">
                  <c:v>42706</c:v>
                </c:pt>
                <c:pt idx="911">
                  <c:v>42709</c:v>
                </c:pt>
                <c:pt idx="912">
                  <c:v>42710</c:v>
                </c:pt>
                <c:pt idx="913">
                  <c:v>42711</c:v>
                </c:pt>
                <c:pt idx="914">
                  <c:v>42712</c:v>
                </c:pt>
                <c:pt idx="915">
                  <c:v>42713</c:v>
                </c:pt>
                <c:pt idx="916">
                  <c:v>42716</c:v>
                </c:pt>
                <c:pt idx="917">
                  <c:v>42717</c:v>
                </c:pt>
                <c:pt idx="918">
                  <c:v>42718</c:v>
                </c:pt>
                <c:pt idx="919">
                  <c:v>42719</c:v>
                </c:pt>
                <c:pt idx="920">
                  <c:v>42720</c:v>
                </c:pt>
                <c:pt idx="921">
                  <c:v>42723</c:v>
                </c:pt>
                <c:pt idx="922">
                  <c:v>42724</c:v>
                </c:pt>
                <c:pt idx="923">
                  <c:v>42725</c:v>
                </c:pt>
                <c:pt idx="924">
                  <c:v>42726</c:v>
                </c:pt>
                <c:pt idx="925">
                  <c:v>42727</c:v>
                </c:pt>
                <c:pt idx="926">
                  <c:v>42731</c:v>
                </c:pt>
                <c:pt idx="927">
                  <c:v>42732</c:v>
                </c:pt>
                <c:pt idx="928">
                  <c:v>42733</c:v>
                </c:pt>
                <c:pt idx="929">
                  <c:v>42734</c:v>
                </c:pt>
                <c:pt idx="930">
                  <c:v>42738</c:v>
                </c:pt>
                <c:pt idx="931">
                  <c:v>42739</c:v>
                </c:pt>
                <c:pt idx="932">
                  <c:v>42740</c:v>
                </c:pt>
                <c:pt idx="933">
                  <c:v>42741</c:v>
                </c:pt>
                <c:pt idx="934">
                  <c:v>42744</c:v>
                </c:pt>
                <c:pt idx="935">
                  <c:v>42745</c:v>
                </c:pt>
                <c:pt idx="936">
                  <c:v>42746</c:v>
                </c:pt>
                <c:pt idx="937">
                  <c:v>42747</c:v>
                </c:pt>
                <c:pt idx="938">
                  <c:v>42748</c:v>
                </c:pt>
                <c:pt idx="939">
                  <c:v>42751</c:v>
                </c:pt>
                <c:pt idx="940">
                  <c:v>42752</c:v>
                </c:pt>
                <c:pt idx="941">
                  <c:v>42753</c:v>
                </c:pt>
                <c:pt idx="942">
                  <c:v>42754</c:v>
                </c:pt>
                <c:pt idx="943">
                  <c:v>42755</c:v>
                </c:pt>
                <c:pt idx="944">
                  <c:v>42758</c:v>
                </c:pt>
                <c:pt idx="945">
                  <c:v>42759</c:v>
                </c:pt>
                <c:pt idx="946">
                  <c:v>42760</c:v>
                </c:pt>
                <c:pt idx="947">
                  <c:v>42761</c:v>
                </c:pt>
                <c:pt idx="948">
                  <c:v>42762</c:v>
                </c:pt>
                <c:pt idx="949">
                  <c:v>42765</c:v>
                </c:pt>
                <c:pt idx="950">
                  <c:v>42766</c:v>
                </c:pt>
                <c:pt idx="951">
                  <c:v>42767</c:v>
                </c:pt>
                <c:pt idx="952">
                  <c:v>42768</c:v>
                </c:pt>
                <c:pt idx="953">
                  <c:v>42769</c:v>
                </c:pt>
                <c:pt idx="954">
                  <c:v>42772</c:v>
                </c:pt>
                <c:pt idx="955">
                  <c:v>42773</c:v>
                </c:pt>
                <c:pt idx="956">
                  <c:v>42774</c:v>
                </c:pt>
                <c:pt idx="957">
                  <c:v>42775</c:v>
                </c:pt>
                <c:pt idx="958">
                  <c:v>42776</c:v>
                </c:pt>
                <c:pt idx="959">
                  <c:v>42779</c:v>
                </c:pt>
                <c:pt idx="960">
                  <c:v>42780</c:v>
                </c:pt>
                <c:pt idx="961">
                  <c:v>42781</c:v>
                </c:pt>
                <c:pt idx="962">
                  <c:v>42782</c:v>
                </c:pt>
                <c:pt idx="963">
                  <c:v>42783</c:v>
                </c:pt>
                <c:pt idx="964">
                  <c:v>42786</c:v>
                </c:pt>
                <c:pt idx="965">
                  <c:v>42787</c:v>
                </c:pt>
                <c:pt idx="966">
                  <c:v>42788</c:v>
                </c:pt>
                <c:pt idx="967">
                  <c:v>42789</c:v>
                </c:pt>
                <c:pt idx="968">
                  <c:v>42790</c:v>
                </c:pt>
                <c:pt idx="969">
                  <c:v>42793</c:v>
                </c:pt>
                <c:pt idx="970">
                  <c:v>42794</c:v>
                </c:pt>
                <c:pt idx="971">
                  <c:v>42795</c:v>
                </c:pt>
                <c:pt idx="972">
                  <c:v>42796</c:v>
                </c:pt>
                <c:pt idx="973">
                  <c:v>42797</c:v>
                </c:pt>
                <c:pt idx="974">
                  <c:v>42800</c:v>
                </c:pt>
                <c:pt idx="975">
                  <c:v>42801</c:v>
                </c:pt>
                <c:pt idx="976">
                  <c:v>42803</c:v>
                </c:pt>
                <c:pt idx="977">
                  <c:v>42804</c:v>
                </c:pt>
                <c:pt idx="978">
                  <c:v>42808</c:v>
                </c:pt>
                <c:pt idx="979">
                  <c:v>42809</c:v>
                </c:pt>
                <c:pt idx="980">
                  <c:v>42810</c:v>
                </c:pt>
                <c:pt idx="981">
                  <c:v>42811</c:v>
                </c:pt>
                <c:pt idx="982">
                  <c:v>42814</c:v>
                </c:pt>
                <c:pt idx="983">
                  <c:v>42815</c:v>
                </c:pt>
                <c:pt idx="984">
                  <c:v>42816</c:v>
                </c:pt>
                <c:pt idx="985">
                  <c:v>42817</c:v>
                </c:pt>
                <c:pt idx="986">
                  <c:v>42818</c:v>
                </c:pt>
                <c:pt idx="987">
                  <c:v>42821</c:v>
                </c:pt>
                <c:pt idx="988">
                  <c:v>42822</c:v>
                </c:pt>
                <c:pt idx="989">
                  <c:v>42823</c:v>
                </c:pt>
                <c:pt idx="990">
                  <c:v>42824</c:v>
                </c:pt>
                <c:pt idx="991">
                  <c:v>42825</c:v>
                </c:pt>
                <c:pt idx="992">
                  <c:v>42828</c:v>
                </c:pt>
                <c:pt idx="993">
                  <c:v>42829</c:v>
                </c:pt>
                <c:pt idx="994">
                  <c:v>42830</c:v>
                </c:pt>
                <c:pt idx="995">
                  <c:v>42831</c:v>
                </c:pt>
                <c:pt idx="996">
                  <c:v>42832</c:v>
                </c:pt>
                <c:pt idx="997">
                  <c:v>42835</c:v>
                </c:pt>
                <c:pt idx="998">
                  <c:v>42836</c:v>
                </c:pt>
                <c:pt idx="999">
                  <c:v>42837</c:v>
                </c:pt>
                <c:pt idx="1000">
                  <c:v>42838</c:v>
                </c:pt>
                <c:pt idx="1001">
                  <c:v>42843</c:v>
                </c:pt>
                <c:pt idx="1002">
                  <c:v>42844</c:v>
                </c:pt>
                <c:pt idx="1003">
                  <c:v>42845</c:v>
                </c:pt>
                <c:pt idx="1004">
                  <c:v>42846</c:v>
                </c:pt>
                <c:pt idx="1005">
                  <c:v>42849</c:v>
                </c:pt>
                <c:pt idx="1006">
                  <c:v>42850</c:v>
                </c:pt>
                <c:pt idx="1007">
                  <c:v>42851</c:v>
                </c:pt>
                <c:pt idx="1008">
                  <c:v>42852</c:v>
                </c:pt>
                <c:pt idx="1009">
                  <c:v>42853</c:v>
                </c:pt>
                <c:pt idx="1010">
                  <c:v>42857</c:v>
                </c:pt>
                <c:pt idx="1011">
                  <c:v>42858</c:v>
                </c:pt>
                <c:pt idx="1012">
                  <c:v>42859</c:v>
                </c:pt>
                <c:pt idx="1013">
                  <c:v>42860</c:v>
                </c:pt>
                <c:pt idx="1014">
                  <c:v>42863</c:v>
                </c:pt>
                <c:pt idx="1015">
                  <c:v>42864</c:v>
                </c:pt>
                <c:pt idx="1016">
                  <c:v>42865</c:v>
                </c:pt>
                <c:pt idx="1017">
                  <c:v>42866</c:v>
                </c:pt>
                <c:pt idx="1018">
                  <c:v>42867</c:v>
                </c:pt>
                <c:pt idx="1019">
                  <c:v>42870</c:v>
                </c:pt>
                <c:pt idx="1020">
                  <c:v>42871</c:v>
                </c:pt>
                <c:pt idx="1021">
                  <c:v>42872</c:v>
                </c:pt>
                <c:pt idx="1022">
                  <c:v>42873</c:v>
                </c:pt>
                <c:pt idx="1023">
                  <c:v>42874</c:v>
                </c:pt>
                <c:pt idx="1024">
                  <c:v>42877</c:v>
                </c:pt>
                <c:pt idx="1025">
                  <c:v>42878</c:v>
                </c:pt>
                <c:pt idx="1026">
                  <c:v>42879</c:v>
                </c:pt>
                <c:pt idx="1027">
                  <c:v>42881</c:v>
                </c:pt>
                <c:pt idx="1028">
                  <c:v>42884</c:v>
                </c:pt>
                <c:pt idx="1029">
                  <c:v>42885</c:v>
                </c:pt>
                <c:pt idx="1030">
                  <c:v>42886</c:v>
                </c:pt>
                <c:pt idx="1031">
                  <c:v>42887</c:v>
                </c:pt>
                <c:pt idx="1032">
                  <c:v>42888</c:v>
                </c:pt>
                <c:pt idx="1033">
                  <c:v>42891</c:v>
                </c:pt>
                <c:pt idx="1034">
                  <c:v>42892</c:v>
                </c:pt>
                <c:pt idx="1035">
                  <c:v>42893</c:v>
                </c:pt>
                <c:pt idx="1036">
                  <c:v>42894</c:v>
                </c:pt>
                <c:pt idx="1037">
                  <c:v>42895</c:v>
                </c:pt>
                <c:pt idx="1038">
                  <c:v>42898</c:v>
                </c:pt>
                <c:pt idx="1039">
                  <c:v>42899</c:v>
                </c:pt>
                <c:pt idx="1040">
                  <c:v>42900</c:v>
                </c:pt>
                <c:pt idx="1041">
                  <c:v>42901</c:v>
                </c:pt>
                <c:pt idx="1042">
                  <c:v>42902</c:v>
                </c:pt>
                <c:pt idx="1043">
                  <c:v>42905</c:v>
                </c:pt>
                <c:pt idx="1044">
                  <c:v>42906</c:v>
                </c:pt>
                <c:pt idx="1045">
                  <c:v>42907</c:v>
                </c:pt>
                <c:pt idx="1046">
                  <c:v>42908</c:v>
                </c:pt>
                <c:pt idx="1047">
                  <c:v>42909</c:v>
                </c:pt>
                <c:pt idx="1048">
                  <c:v>42912</c:v>
                </c:pt>
                <c:pt idx="1049">
                  <c:v>42913</c:v>
                </c:pt>
                <c:pt idx="1050">
                  <c:v>42914</c:v>
                </c:pt>
                <c:pt idx="1051">
                  <c:v>42915</c:v>
                </c:pt>
                <c:pt idx="1052">
                  <c:v>42916</c:v>
                </c:pt>
                <c:pt idx="1053">
                  <c:v>42921</c:v>
                </c:pt>
                <c:pt idx="1054">
                  <c:v>42922</c:v>
                </c:pt>
                <c:pt idx="1055">
                  <c:v>42923</c:v>
                </c:pt>
                <c:pt idx="1056">
                  <c:v>42926</c:v>
                </c:pt>
                <c:pt idx="1057">
                  <c:v>42927</c:v>
                </c:pt>
                <c:pt idx="1058">
                  <c:v>42928</c:v>
                </c:pt>
                <c:pt idx="1059">
                  <c:v>42929</c:v>
                </c:pt>
                <c:pt idx="1060">
                  <c:v>42930</c:v>
                </c:pt>
                <c:pt idx="1061">
                  <c:v>42933</c:v>
                </c:pt>
                <c:pt idx="1062">
                  <c:v>42934</c:v>
                </c:pt>
                <c:pt idx="1063">
                  <c:v>42935</c:v>
                </c:pt>
                <c:pt idx="1064">
                  <c:v>42936</c:v>
                </c:pt>
                <c:pt idx="1065">
                  <c:v>42937</c:v>
                </c:pt>
                <c:pt idx="1066">
                  <c:v>42940</c:v>
                </c:pt>
                <c:pt idx="1067">
                  <c:v>42941</c:v>
                </c:pt>
                <c:pt idx="1068">
                  <c:v>42942</c:v>
                </c:pt>
                <c:pt idx="1069">
                  <c:v>42943</c:v>
                </c:pt>
                <c:pt idx="1070">
                  <c:v>42944</c:v>
                </c:pt>
                <c:pt idx="1071">
                  <c:v>42947</c:v>
                </c:pt>
                <c:pt idx="1072">
                  <c:v>42948</c:v>
                </c:pt>
                <c:pt idx="1073">
                  <c:v>42949</c:v>
                </c:pt>
                <c:pt idx="1074">
                  <c:v>42950</c:v>
                </c:pt>
                <c:pt idx="1075">
                  <c:v>42951</c:v>
                </c:pt>
                <c:pt idx="1076">
                  <c:v>42955</c:v>
                </c:pt>
                <c:pt idx="1077">
                  <c:v>42956</c:v>
                </c:pt>
                <c:pt idx="1078">
                  <c:v>42957</c:v>
                </c:pt>
                <c:pt idx="1079">
                  <c:v>42958</c:v>
                </c:pt>
                <c:pt idx="1080">
                  <c:v>42961</c:v>
                </c:pt>
                <c:pt idx="1081">
                  <c:v>42962</c:v>
                </c:pt>
                <c:pt idx="1082">
                  <c:v>42963</c:v>
                </c:pt>
                <c:pt idx="1083">
                  <c:v>42964</c:v>
                </c:pt>
                <c:pt idx="1084">
                  <c:v>42965</c:v>
                </c:pt>
                <c:pt idx="1085">
                  <c:v>42968</c:v>
                </c:pt>
                <c:pt idx="1086">
                  <c:v>42969</c:v>
                </c:pt>
                <c:pt idx="1087">
                  <c:v>42970</c:v>
                </c:pt>
                <c:pt idx="1088">
                  <c:v>42971</c:v>
                </c:pt>
                <c:pt idx="1089">
                  <c:v>42972</c:v>
                </c:pt>
                <c:pt idx="1090">
                  <c:v>42975</c:v>
                </c:pt>
                <c:pt idx="1091">
                  <c:v>42976</c:v>
                </c:pt>
                <c:pt idx="1092">
                  <c:v>42977</c:v>
                </c:pt>
                <c:pt idx="1093">
                  <c:v>42978</c:v>
                </c:pt>
                <c:pt idx="1094">
                  <c:v>42979</c:v>
                </c:pt>
                <c:pt idx="1095">
                  <c:v>42982</c:v>
                </c:pt>
                <c:pt idx="1096">
                  <c:v>42983</c:v>
                </c:pt>
                <c:pt idx="1097">
                  <c:v>42984</c:v>
                </c:pt>
                <c:pt idx="1098">
                  <c:v>42985</c:v>
                </c:pt>
                <c:pt idx="1099">
                  <c:v>42986</c:v>
                </c:pt>
                <c:pt idx="1100">
                  <c:v>42989</c:v>
                </c:pt>
                <c:pt idx="1101">
                  <c:v>42990</c:v>
                </c:pt>
                <c:pt idx="1102">
                  <c:v>42991</c:v>
                </c:pt>
                <c:pt idx="1103">
                  <c:v>42992</c:v>
                </c:pt>
                <c:pt idx="1104">
                  <c:v>42993</c:v>
                </c:pt>
                <c:pt idx="1105">
                  <c:v>42996</c:v>
                </c:pt>
                <c:pt idx="1106">
                  <c:v>42997</c:v>
                </c:pt>
                <c:pt idx="1107">
                  <c:v>42998</c:v>
                </c:pt>
                <c:pt idx="1108">
                  <c:v>42999</c:v>
                </c:pt>
                <c:pt idx="1109">
                  <c:v>43000</c:v>
                </c:pt>
                <c:pt idx="1110">
                  <c:v>43003</c:v>
                </c:pt>
                <c:pt idx="1111">
                  <c:v>43004</c:v>
                </c:pt>
                <c:pt idx="1112">
                  <c:v>43005</c:v>
                </c:pt>
                <c:pt idx="1113">
                  <c:v>43006</c:v>
                </c:pt>
                <c:pt idx="1114">
                  <c:v>43007</c:v>
                </c:pt>
                <c:pt idx="1115">
                  <c:v>43010</c:v>
                </c:pt>
                <c:pt idx="1116">
                  <c:v>43011</c:v>
                </c:pt>
                <c:pt idx="1117">
                  <c:v>43012</c:v>
                </c:pt>
                <c:pt idx="1118">
                  <c:v>43013</c:v>
                </c:pt>
                <c:pt idx="1119">
                  <c:v>43014</c:v>
                </c:pt>
                <c:pt idx="1120">
                  <c:v>43017</c:v>
                </c:pt>
                <c:pt idx="1121">
                  <c:v>43018</c:v>
                </c:pt>
                <c:pt idx="1122">
                  <c:v>43019</c:v>
                </c:pt>
                <c:pt idx="1123">
                  <c:v>43020</c:v>
                </c:pt>
                <c:pt idx="1124">
                  <c:v>43021</c:v>
                </c:pt>
                <c:pt idx="1125">
                  <c:v>43024</c:v>
                </c:pt>
                <c:pt idx="1126">
                  <c:v>43025</c:v>
                </c:pt>
                <c:pt idx="1127">
                  <c:v>43027</c:v>
                </c:pt>
                <c:pt idx="1128">
                  <c:v>43028</c:v>
                </c:pt>
                <c:pt idx="1129">
                  <c:v>43031</c:v>
                </c:pt>
                <c:pt idx="1130">
                  <c:v>43033</c:v>
                </c:pt>
                <c:pt idx="1131">
                  <c:v>43034</c:v>
                </c:pt>
                <c:pt idx="1132">
                  <c:v>43035</c:v>
                </c:pt>
                <c:pt idx="1133">
                  <c:v>43038</c:v>
                </c:pt>
                <c:pt idx="1134">
                  <c:v>43039</c:v>
                </c:pt>
                <c:pt idx="1135">
                  <c:v>43040</c:v>
                </c:pt>
                <c:pt idx="1136">
                  <c:v>43041</c:v>
                </c:pt>
                <c:pt idx="1137">
                  <c:v>43042</c:v>
                </c:pt>
                <c:pt idx="1138">
                  <c:v>43045</c:v>
                </c:pt>
                <c:pt idx="1139">
                  <c:v>43046</c:v>
                </c:pt>
                <c:pt idx="1140">
                  <c:v>43047</c:v>
                </c:pt>
                <c:pt idx="1141">
                  <c:v>43048</c:v>
                </c:pt>
                <c:pt idx="1142">
                  <c:v>43049</c:v>
                </c:pt>
                <c:pt idx="1143">
                  <c:v>43052</c:v>
                </c:pt>
                <c:pt idx="1144">
                  <c:v>43053</c:v>
                </c:pt>
                <c:pt idx="1145">
                  <c:v>43054</c:v>
                </c:pt>
                <c:pt idx="1146">
                  <c:v>43055</c:v>
                </c:pt>
                <c:pt idx="1147">
                  <c:v>43056</c:v>
                </c:pt>
                <c:pt idx="1148">
                  <c:v>43059</c:v>
                </c:pt>
                <c:pt idx="1149">
                  <c:v>43060</c:v>
                </c:pt>
                <c:pt idx="1150">
                  <c:v>43061</c:v>
                </c:pt>
                <c:pt idx="1151">
                  <c:v>43062</c:v>
                </c:pt>
                <c:pt idx="1152">
                  <c:v>43063</c:v>
                </c:pt>
                <c:pt idx="1153">
                  <c:v>43066</c:v>
                </c:pt>
                <c:pt idx="1154">
                  <c:v>43067</c:v>
                </c:pt>
                <c:pt idx="1155">
                  <c:v>43068</c:v>
                </c:pt>
                <c:pt idx="1156">
                  <c:v>43069</c:v>
                </c:pt>
                <c:pt idx="1157">
                  <c:v>43070</c:v>
                </c:pt>
                <c:pt idx="1158">
                  <c:v>43073</c:v>
                </c:pt>
                <c:pt idx="1159">
                  <c:v>43074</c:v>
                </c:pt>
                <c:pt idx="1160">
                  <c:v>43075</c:v>
                </c:pt>
                <c:pt idx="1161">
                  <c:v>43076</c:v>
                </c:pt>
                <c:pt idx="1162">
                  <c:v>43077</c:v>
                </c:pt>
                <c:pt idx="1163">
                  <c:v>43080</c:v>
                </c:pt>
                <c:pt idx="1164">
                  <c:v>43081</c:v>
                </c:pt>
                <c:pt idx="1165">
                  <c:v>43082</c:v>
                </c:pt>
                <c:pt idx="1166">
                  <c:v>43083</c:v>
                </c:pt>
                <c:pt idx="1167">
                  <c:v>43084</c:v>
                </c:pt>
                <c:pt idx="1168">
                  <c:v>43087</c:v>
                </c:pt>
                <c:pt idx="1169">
                  <c:v>43088</c:v>
                </c:pt>
                <c:pt idx="1170">
                  <c:v>43089</c:v>
                </c:pt>
                <c:pt idx="1171">
                  <c:v>43090</c:v>
                </c:pt>
                <c:pt idx="1172">
                  <c:v>43091</c:v>
                </c:pt>
                <c:pt idx="1173">
                  <c:v>43095</c:v>
                </c:pt>
                <c:pt idx="1174">
                  <c:v>43096</c:v>
                </c:pt>
                <c:pt idx="1175">
                  <c:v>43097</c:v>
                </c:pt>
                <c:pt idx="1176">
                  <c:v>43098</c:v>
                </c:pt>
                <c:pt idx="1177">
                  <c:v>43102</c:v>
                </c:pt>
                <c:pt idx="1178">
                  <c:v>43103</c:v>
                </c:pt>
                <c:pt idx="1179">
                  <c:v>43104</c:v>
                </c:pt>
                <c:pt idx="1180">
                  <c:v>43105</c:v>
                </c:pt>
                <c:pt idx="1181">
                  <c:v>43108</c:v>
                </c:pt>
                <c:pt idx="1182">
                  <c:v>43109</c:v>
                </c:pt>
                <c:pt idx="1183">
                  <c:v>43110</c:v>
                </c:pt>
                <c:pt idx="1184">
                  <c:v>43111</c:v>
                </c:pt>
                <c:pt idx="1185">
                  <c:v>43112</c:v>
                </c:pt>
                <c:pt idx="1186">
                  <c:v>43115</c:v>
                </c:pt>
                <c:pt idx="1187">
                  <c:v>43116</c:v>
                </c:pt>
                <c:pt idx="1188">
                  <c:v>43117</c:v>
                </c:pt>
                <c:pt idx="1189">
                  <c:v>43118</c:v>
                </c:pt>
                <c:pt idx="1190">
                  <c:v>43119</c:v>
                </c:pt>
                <c:pt idx="1191">
                  <c:v>43122</c:v>
                </c:pt>
                <c:pt idx="1192">
                  <c:v>43123</c:v>
                </c:pt>
                <c:pt idx="1193">
                  <c:v>43124</c:v>
                </c:pt>
                <c:pt idx="1194">
                  <c:v>43125</c:v>
                </c:pt>
                <c:pt idx="1195">
                  <c:v>43126</c:v>
                </c:pt>
                <c:pt idx="1196">
                  <c:v>43126</c:v>
                </c:pt>
                <c:pt idx="1197">
                  <c:v>43129</c:v>
                </c:pt>
                <c:pt idx="1198">
                  <c:v>43130</c:v>
                </c:pt>
                <c:pt idx="1199">
                  <c:v>43131</c:v>
                </c:pt>
                <c:pt idx="1200">
                  <c:v>43132</c:v>
                </c:pt>
                <c:pt idx="1201">
                  <c:v>43133</c:v>
                </c:pt>
                <c:pt idx="1202">
                  <c:v>43136</c:v>
                </c:pt>
                <c:pt idx="1203">
                  <c:v>43137</c:v>
                </c:pt>
                <c:pt idx="1204">
                  <c:v>43138</c:v>
                </c:pt>
                <c:pt idx="1205">
                  <c:v>43139</c:v>
                </c:pt>
                <c:pt idx="1206">
                  <c:v>43140</c:v>
                </c:pt>
                <c:pt idx="1207">
                  <c:v>43143</c:v>
                </c:pt>
                <c:pt idx="1208">
                  <c:v>43144</c:v>
                </c:pt>
                <c:pt idx="1209">
                  <c:v>43145</c:v>
                </c:pt>
                <c:pt idx="1210">
                  <c:v>43146</c:v>
                </c:pt>
                <c:pt idx="1211">
                  <c:v>43147</c:v>
                </c:pt>
                <c:pt idx="1212">
                  <c:v>43150</c:v>
                </c:pt>
                <c:pt idx="1213">
                  <c:v>43151</c:v>
                </c:pt>
                <c:pt idx="1214">
                  <c:v>43152</c:v>
                </c:pt>
                <c:pt idx="1215">
                  <c:v>43153</c:v>
                </c:pt>
                <c:pt idx="1216">
                  <c:v>43154</c:v>
                </c:pt>
                <c:pt idx="1217">
                  <c:v>43157</c:v>
                </c:pt>
                <c:pt idx="1218">
                  <c:v>43158</c:v>
                </c:pt>
                <c:pt idx="1219">
                  <c:v>43159</c:v>
                </c:pt>
                <c:pt idx="1220">
                  <c:v>43160</c:v>
                </c:pt>
                <c:pt idx="1221">
                  <c:v>43161</c:v>
                </c:pt>
                <c:pt idx="1222">
                  <c:v>43164</c:v>
                </c:pt>
                <c:pt idx="1223">
                  <c:v>43165</c:v>
                </c:pt>
                <c:pt idx="1224">
                  <c:v>43166</c:v>
                </c:pt>
                <c:pt idx="1225">
                  <c:v>43172</c:v>
                </c:pt>
                <c:pt idx="1226">
                  <c:v>43173</c:v>
                </c:pt>
                <c:pt idx="1227">
                  <c:v>43174</c:v>
                </c:pt>
                <c:pt idx="1228">
                  <c:v>43175</c:v>
                </c:pt>
                <c:pt idx="1229">
                  <c:v>43178</c:v>
                </c:pt>
                <c:pt idx="1230">
                  <c:v>43179</c:v>
                </c:pt>
                <c:pt idx="1231">
                  <c:v>43180</c:v>
                </c:pt>
                <c:pt idx="1232">
                  <c:v>43181</c:v>
                </c:pt>
                <c:pt idx="1233">
                  <c:v>43182</c:v>
                </c:pt>
                <c:pt idx="1234">
                  <c:v>43185</c:v>
                </c:pt>
                <c:pt idx="1235">
                  <c:v>43186</c:v>
                </c:pt>
                <c:pt idx="1236">
                  <c:v>43187</c:v>
                </c:pt>
                <c:pt idx="1237">
                  <c:v>43188</c:v>
                </c:pt>
                <c:pt idx="1238">
                  <c:v>43193</c:v>
                </c:pt>
                <c:pt idx="1239">
                  <c:v>43194</c:v>
                </c:pt>
                <c:pt idx="1240">
                  <c:v>43195</c:v>
                </c:pt>
                <c:pt idx="1241">
                  <c:v>43196</c:v>
                </c:pt>
                <c:pt idx="1242">
                  <c:v>43199</c:v>
                </c:pt>
                <c:pt idx="1243">
                  <c:v>43200</c:v>
                </c:pt>
                <c:pt idx="1244">
                  <c:v>43201</c:v>
                </c:pt>
                <c:pt idx="1245">
                  <c:v>43202</c:v>
                </c:pt>
                <c:pt idx="1246">
                  <c:v>43203</c:v>
                </c:pt>
                <c:pt idx="1247">
                  <c:v>43206</c:v>
                </c:pt>
                <c:pt idx="1248">
                  <c:v>43207</c:v>
                </c:pt>
                <c:pt idx="1249">
                  <c:v>43208</c:v>
                </c:pt>
                <c:pt idx="1250">
                  <c:v>43209</c:v>
                </c:pt>
                <c:pt idx="1251">
                  <c:v>43210</c:v>
                </c:pt>
                <c:pt idx="1252">
                  <c:v>43213</c:v>
                </c:pt>
                <c:pt idx="1253">
                  <c:v>43214</c:v>
                </c:pt>
                <c:pt idx="1254">
                  <c:v>43215</c:v>
                </c:pt>
                <c:pt idx="1255">
                  <c:v>43216</c:v>
                </c:pt>
                <c:pt idx="1256">
                  <c:v>43217</c:v>
                </c:pt>
                <c:pt idx="1257">
                  <c:v>43220</c:v>
                </c:pt>
                <c:pt idx="1258">
                  <c:v>43222</c:v>
                </c:pt>
                <c:pt idx="1259">
                  <c:v>43223</c:v>
                </c:pt>
                <c:pt idx="1260">
                  <c:v>43224</c:v>
                </c:pt>
                <c:pt idx="1261">
                  <c:v>43227</c:v>
                </c:pt>
                <c:pt idx="1262">
                  <c:v>43228</c:v>
                </c:pt>
                <c:pt idx="1263">
                  <c:v>43229</c:v>
                </c:pt>
                <c:pt idx="1264">
                  <c:v>43230</c:v>
                </c:pt>
                <c:pt idx="1265">
                  <c:v>43231</c:v>
                </c:pt>
                <c:pt idx="1266">
                  <c:v>43234</c:v>
                </c:pt>
                <c:pt idx="1267">
                  <c:v>43235</c:v>
                </c:pt>
                <c:pt idx="1268">
                  <c:v>43236</c:v>
                </c:pt>
                <c:pt idx="1269">
                  <c:v>43237</c:v>
                </c:pt>
                <c:pt idx="1270">
                  <c:v>43238</c:v>
                </c:pt>
                <c:pt idx="1271">
                  <c:v>43241</c:v>
                </c:pt>
                <c:pt idx="1272">
                  <c:v>43242</c:v>
                </c:pt>
                <c:pt idx="1273">
                  <c:v>43243</c:v>
                </c:pt>
                <c:pt idx="1274">
                  <c:v>43244</c:v>
                </c:pt>
                <c:pt idx="1275">
                  <c:v>43248</c:v>
                </c:pt>
                <c:pt idx="1276">
                  <c:v>43249</c:v>
                </c:pt>
                <c:pt idx="1277">
                  <c:v>43250</c:v>
                </c:pt>
                <c:pt idx="1278">
                  <c:v>43251</c:v>
                </c:pt>
                <c:pt idx="1279">
                  <c:v>43252</c:v>
                </c:pt>
                <c:pt idx="1280">
                  <c:v>43255</c:v>
                </c:pt>
                <c:pt idx="1281">
                  <c:v>43256</c:v>
                </c:pt>
                <c:pt idx="1282">
                  <c:v>43257</c:v>
                </c:pt>
                <c:pt idx="1283">
                  <c:v>43258</c:v>
                </c:pt>
                <c:pt idx="1284">
                  <c:v>43259</c:v>
                </c:pt>
                <c:pt idx="1285">
                  <c:v>43262</c:v>
                </c:pt>
                <c:pt idx="1286">
                  <c:v>43263</c:v>
                </c:pt>
                <c:pt idx="1287">
                  <c:v>43264</c:v>
                </c:pt>
                <c:pt idx="1288">
                  <c:v>43265</c:v>
                </c:pt>
                <c:pt idx="1289">
                  <c:v>43266</c:v>
                </c:pt>
                <c:pt idx="1290">
                  <c:v>43269</c:v>
                </c:pt>
                <c:pt idx="1291">
                  <c:v>43270</c:v>
                </c:pt>
                <c:pt idx="1292">
                  <c:v>43271</c:v>
                </c:pt>
                <c:pt idx="1293">
                  <c:v>43272</c:v>
                </c:pt>
                <c:pt idx="1294">
                  <c:v>43273</c:v>
                </c:pt>
                <c:pt idx="1295">
                  <c:v>43276</c:v>
                </c:pt>
                <c:pt idx="1296">
                  <c:v>43277</c:v>
                </c:pt>
                <c:pt idx="1297">
                  <c:v>43278</c:v>
                </c:pt>
                <c:pt idx="1298">
                  <c:v>43279</c:v>
                </c:pt>
                <c:pt idx="1299">
                  <c:v>43280</c:v>
                </c:pt>
                <c:pt idx="1300">
                  <c:v>43285</c:v>
                </c:pt>
                <c:pt idx="1301">
                  <c:v>43286</c:v>
                </c:pt>
                <c:pt idx="1302">
                  <c:v>43287</c:v>
                </c:pt>
                <c:pt idx="1303">
                  <c:v>43290</c:v>
                </c:pt>
                <c:pt idx="1304">
                  <c:v>43291</c:v>
                </c:pt>
                <c:pt idx="1305">
                  <c:v>43292</c:v>
                </c:pt>
                <c:pt idx="1306">
                  <c:v>43293</c:v>
                </c:pt>
                <c:pt idx="1307">
                  <c:v>43294</c:v>
                </c:pt>
                <c:pt idx="1308">
                  <c:v>43297</c:v>
                </c:pt>
                <c:pt idx="1309">
                  <c:v>43298</c:v>
                </c:pt>
                <c:pt idx="1310">
                  <c:v>43299</c:v>
                </c:pt>
                <c:pt idx="1311">
                  <c:v>43300</c:v>
                </c:pt>
                <c:pt idx="1312">
                  <c:v>43301</c:v>
                </c:pt>
                <c:pt idx="1313">
                  <c:v>43304</c:v>
                </c:pt>
                <c:pt idx="1314">
                  <c:v>43305</c:v>
                </c:pt>
                <c:pt idx="1315">
                  <c:v>43306</c:v>
                </c:pt>
                <c:pt idx="1316">
                  <c:v>43308</c:v>
                </c:pt>
                <c:pt idx="1317">
                  <c:v>43311</c:v>
                </c:pt>
                <c:pt idx="1318">
                  <c:v>43312</c:v>
                </c:pt>
                <c:pt idx="1319">
                  <c:v>43313</c:v>
                </c:pt>
                <c:pt idx="1320">
                  <c:v>43314</c:v>
                </c:pt>
                <c:pt idx="1321">
                  <c:v>43315</c:v>
                </c:pt>
                <c:pt idx="1322">
                  <c:v>43319</c:v>
                </c:pt>
                <c:pt idx="1323">
                  <c:v>43320</c:v>
                </c:pt>
                <c:pt idx="1324">
                  <c:v>43321</c:v>
                </c:pt>
                <c:pt idx="1325">
                  <c:v>43322</c:v>
                </c:pt>
                <c:pt idx="1326">
                  <c:v>43325</c:v>
                </c:pt>
                <c:pt idx="1327">
                  <c:v>43326</c:v>
                </c:pt>
                <c:pt idx="1328">
                  <c:v>43327</c:v>
                </c:pt>
                <c:pt idx="1329">
                  <c:v>43328</c:v>
                </c:pt>
                <c:pt idx="1330">
                  <c:v>43329</c:v>
                </c:pt>
                <c:pt idx="1331">
                  <c:v>43332</c:v>
                </c:pt>
                <c:pt idx="1332">
                  <c:v>43333</c:v>
                </c:pt>
                <c:pt idx="1333">
                  <c:v>43334</c:v>
                </c:pt>
                <c:pt idx="1334">
                  <c:v>43335</c:v>
                </c:pt>
                <c:pt idx="1335">
                  <c:v>43336</c:v>
                </c:pt>
                <c:pt idx="1336">
                  <c:v>43339</c:v>
                </c:pt>
                <c:pt idx="1337">
                  <c:v>43340</c:v>
                </c:pt>
                <c:pt idx="1338">
                  <c:v>43341</c:v>
                </c:pt>
                <c:pt idx="1339">
                  <c:v>43342</c:v>
                </c:pt>
                <c:pt idx="1340">
                  <c:v>43343</c:v>
                </c:pt>
                <c:pt idx="1341">
                  <c:v>43346</c:v>
                </c:pt>
                <c:pt idx="1342">
                  <c:v>43347</c:v>
                </c:pt>
                <c:pt idx="1343">
                  <c:v>43348</c:v>
                </c:pt>
                <c:pt idx="1344">
                  <c:v>43349</c:v>
                </c:pt>
                <c:pt idx="1345">
                  <c:v>43350</c:v>
                </c:pt>
                <c:pt idx="1346">
                  <c:v>43353</c:v>
                </c:pt>
                <c:pt idx="1347">
                  <c:v>43354</c:v>
                </c:pt>
                <c:pt idx="1348">
                  <c:v>43355</c:v>
                </c:pt>
                <c:pt idx="1349">
                  <c:v>43356</c:v>
                </c:pt>
                <c:pt idx="1350">
                  <c:v>43357</c:v>
                </c:pt>
                <c:pt idx="1351">
                  <c:v>43360</c:v>
                </c:pt>
                <c:pt idx="1352">
                  <c:v>43361</c:v>
                </c:pt>
                <c:pt idx="1353">
                  <c:v>43362</c:v>
                </c:pt>
                <c:pt idx="1354">
                  <c:v>43363</c:v>
                </c:pt>
                <c:pt idx="1355">
                  <c:v>43364</c:v>
                </c:pt>
                <c:pt idx="1356">
                  <c:v>43367</c:v>
                </c:pt>
                <c:pt idx="1357">
                  <c:v>43368</c:v>
                </c:pt>
                <c:pt idx="1358">
                  <c:v>43369</c:v>
                </c:pt>
                <c:pt idx="1359">
                  <c:v>43370</c:v>
                </c:pt>
                <c:pt idx="1360">
                  <c:v>43371</c:v>
                </c:pt>
                <c:pt idx="1361">
                  <c:v>43374</c:v>
                </c:pt>
                <c:pt idx="1362">
                  <c:v>43375</c:v>
                </c:pt>
                <c:pt idx="1363">
                  <c:v>43376</c:v>
                </c:pt>
                <c:pt idx="1364">
                  <c:v>43377</c:v>
                </c:pt>
                <c:pt idx="1365">
                  <c:v>43378</c:v>
                </c:pt>
                <c:pt idx="1366">
                  <c:v>43381</c:v>
                </c:pt>
                <c:pt idx="1367">
                  <c:v>43382</c:v>
                </c:pt>
                <c:pt idx="1368">
                  <c:v>43383</c:v>
                </c:pt>
                <c:pt idx="1369">
                  <c:v>43384</c:v>
                </c:pt>
                <c:pt idx="1370">
                  <c:v>43385</c:v>
                </c:pt>
                <c:pt idx="1371">
                  <c:v>43388</c:v>
                </c:pt>
                <c:pt idx="1372">
                  <c:v>43389</c:v>
                </c:pt>
                <c:pt idx="1373">
                  <c:v>43390</c:v>
                </c:pt>
                <c:pt idx="1374">
                  <c:v>43392</c:v>
                </c:pt>
                <c:pt idx="1375">
                  <c:v>43395</c:v>
                </c:pt>
                <c:pt idx="1376">
                  <c:v>43396</c:v>
                </c:pt>
                <c:pt idx="1377">
                  <c:v>43398</c:v>
                </c:pt>
                <c:pt idx="1378">
                  <c:v>43399</c:v>
                </c:pt>
                <c:pt idx="1379">
                  <c:v>43402</c:v>
                </c:pt>
                <c:pt idx="1380">
                  <c:v>43403</c:v>
                </c:pt>
                <c:pt idx="1381">
                  <c:v>43404</c:v>
                </c:pt>
                <c:pt idx="1382">
                  <c:v>43405</c:v>
                </c:pt>
                <c:pt idx="1383">
                  <c:v>43406</c:v>
                </c:pt>
                <c:pt idx="1384">
                  <c:v>43409</c:v>
                </c:pt>
                <c:pt idx="1385">
                  <c:v>43410</c:v>
                </c:pt>
                <c:pt idx="1386">
                  <c:v>43411</c:v>
                </c:pt>
                <c:pt idx="1387">
                  <c:v>43412</c:v>
                </c:pt>
                <c:pt idx="1388">
                  <c:v>43413</c:v>
                </c:pt>
                <c:pt idx="1389">
                  <c:v>43416</c:v>
                </c:pt>
                <c:pt idx="1390">
                  <c:v>43417</c:v>
                </c:pt>
                <c:pt idx="1391">
                  <c:v>43418</c:v>
                </c:pt>
                <c:pt idx="1392">
                  <c:v>43419</c:v>
                </c:pt>
                <c:pt idx="1393">
                  <c:v>43420</c:v>
                </c:pt>
                <c:pt idx="1394">
                  <c:v>43423</c:v>
                </c:pt>
                <c:pt idx="1395">
                  <c:v>43424</c:v>
                </c:pt>
                <c:pt idx="1396">
                  <c:v>43425</c:v>
                </c:pt>
                <c:pt idx="1397">
                  <c:v>43426</c:v>
                </c:pt>
                <c:pt idx="1398">
                  <c:v>43427</c:v>
                </c:pt>
                <c:pt idx="1399">
                  <c:v>43430</c:v>
                </c:pt>
                <c:pt idx="1400">
                  <c:v>43431</c:v>
                </c:pt>
                <c:pt idx="1401">
                  <c:v>43432</c:v>
                </c:pt>
                <c:pt idx="1402">
                  <c:v>43433</c:v>
                </c:pt>
                <c:pt idx="1403">
                  <c:v>43434</c:v>
                </c:pt>
                <c:pt idx="1404">
                  <c:v>43437</c:v>
                </c:pt>
                <c:pt idx="1405">
                  <c:v>43438</c:v>
                </c:pt>
                <c:pt idx="1406">
                  <c:v>43439</c:v>
                </c:pt>
                <c:pt idx="1407">
                  <c:v>43440</c:v>
                </c:pt>
                <c:pt idx="1408">
                  <c:v>43441</c:v>
                </c:pt>
                <c:pt idx="1409">
                  <c:v>43444</c:v>
                </c:pt>
                <c:pt idx="1410">
                  <c:v>43445</c:v>
                </c:pt>
                <c:pt idx="1411">
                  <c:v>43446</c:v>
                </c:pt>
                <c:pt idx="1412">
                  <c:v>43447</c:v>
                </c:pt>
                <c:pt idx="1413">
                  <c:v>43448</c:v>
                </c:pt>
                <c:pt idx="1414">
                  <c:v>43451</c:v>
                </c:pt>
                <c:pt idx="1415">
                  <c:v>43452</c:v>
                </c:pt>
                <c:pt idx="1416">
                  <c:v>43453</c:v>
                </c:pt>
                <c:pt idx="1417">
                  <c:v>43454</c:v>
                </c:pt>
                <c:pt idx="1418">
                  <c:v>43455</c:v>
                </c:pt>
                <c:pt idx="1419">
                  <c:v>43458</c:v>
                </c:pt>
                <c:pt idx="1420">
                  <c:v>43460</c:v>
                </c:pt>
                <c:pt idx="1421">
                  <c:v>43461</c:v>
                </c:pt>
                <c:pt idx="1422">
                  <c:v>43462</c:v>
                </c:pt>
                <c:pt idx="1423">
                  <c:v>43465</c:v>
                </c:pt>
                <c:pt idx="1424">
                  <c:v>43467</c:v>
                </c:pt>
                <c:pt idx="1425">
                  <c:v>43468</c:v>
                </c:pt>
                <c:pt idx="1426">
                  <c:v>43469</c:v>
                </c:pt>
                <c:pt idx="1427">
                  <c:v>43472</c:v>
                </c:pt>
                <c:pt idx="1428">
                  <c:v>43473</c:v>
                </c:pt>
                <c:pt idx="1429">
                  <c:v>43474</c:v>
                </c:pt>
                <c:pt idx="1430">
                  <c:v>43475</c:v>
                </c:pt>
                <c:pt idx="1431">
                  <c:v>43476</c:v>
                </c:pt>
                <c:pt idx="1432">
                  <c:v>43479</c:v>
                </c:pt>
                <c:pt idx="1433">
                  <c:v>43480</c:v>
                </c:pt>
                <c:pt idx="1434">
                  <c:v>43481</c:v>
                </c:pt>
                <c:pt idx="1435">
                  <c:v>43482</c:v>
                </c:pt>
                <c:pt idx="1436">
                  <c:v>43483</c:v>
                </c:pt>
                <c:pt idx="1437">
                  <c:v>43486</c:v>
                </c:pt>
                <c:pt idx="1438">
                  <c:v>43487</c:v>
                </c:pt>
                <c:pt idx="1439">
                  <c:v>43488</c:v>
                </c:pt>
                <c:pt idx="1440">
                  <c:v>43489</c:v>
                </c:pt>
                <c:pt idx="1441">
                  <c:v>43490</c:v>
                </c:pt>
                <c:pt idx="1442">
                  <c:v>43493</c:v>
                </c:pt>
                <c:pt idx="1443">
                  <c:v>43494</c:v>
                </c:pt>
                <c:pt idx="1444">
                  <c:v>43495</c:v>
                </c:pt>
                <c:pt idx="1445">
                  <c:v>43496</c:v>
                </c:pt>
                <c:pt idx="1446">
                  <c:v>43497</c:v>
                </c:pt>
                <c:pt idx="1447">
                  <c:v>43500</c:v>
                </c:pt>
                <c:pt idx="1448">
                  <c:v>43501</c:v>
                </c:pt>
                <c:pt idx="1449">
                  <c:v>43502</c:v>
                </c:pt>
                <c:pt idx="1450">
                  <c:v>43503</c:v>
                </c:pt>
                <c:pt idx="1451">
                  <c:v>43504</c:v>
                </c:pt>
                <c:pt idx="1452">
                  <c:v>43507</c:v>
                </c:pt>
                <c:pt idx="1453">
                  <c:v>43508</c:v>
                </c:pt>
                <c:pt idx="1454">
                  <c:v>43509</c:v>
                </c:pt>
                <c:pt idx="1455">
                  <c:v>43510</c:v>
                </c:pt>
                <c:pt idx="1456">
                  <c:v>43511</c:v>
                </c:pt>
                <c:pt idx="1457">
                  <c:v>43514</c:v>
                </c:pt>
                <c:pt idx="1458">
                  <c:v>43515</c:v>
                </c:pt>
                <c:pt idx="1459">
                  <c:v>43516</c:v>
                </c:pt>
                <c:pt idx="1460">
                  <c:v>43517</c:v>
                </c:pt>
                <c:pt idx="1461">
                  <c:v>43518</c:v>
                </c:pt>
                <c:pt idx="1462">
                  <c:v>43521</c:v>
                </c:pt>
                <c:pt idx="1463">
                  <c:v>43522</c:v>
                </c:pt>
                <c:pt idx="1464">
                  <c:v>43523</c:v>
                </c:pt>
                <c:pt idx="1465">
                  <c:v>43524</c:v>
                </c:pt>
                <c:pt idx="1466">
                  <c:v>43525</c:v>
                </c:pt>
                <c:pt idx="1467">
                  <c:v>43528</c:v>
                </c:pt>
                <c:pt idx="1468">
                  <c:v>43529</c:v>
                </c:pt>
                <c:pt idx="1469">
                  <c:v>43530</c:v>
                </c:pt>
                <c:pt idx="1470">
                  <c:v>43531</c:v>
                </c:pt>
                <c:pt idx="1471">
                  <c:v>43535</c:v>
                </c:pt>
                <c:pt idx="1472">
                  <c:v>43537</c:v>
                </c:pt>
                <c:pt idx="1473">
                  <c:v>43538</c:v>
                </c:pt>
                <c:pt idx="1474">
                  <c:v>43539</c:v>
                </c:pt>
                <c:pt idx="1475">
                  <c:v>43542</c:v>
                </c:pt>
                <c:pt idx="1476">
                  <c:v>43543</c:v>
                </c:pt>
                <c:pt idx="1477">
                  <c:v>43544</c:v>
                </c:pt>
                <c:pt idx="1478">
                  <c:v>43545</c:v>
                </c:pt>
                <c:pt idx="1479">
                  <c:v>43546</c:v>
                </c:pt>
                <c:pt idx="1480">
                  <c:v>43549</c:v>
                </c:pt>
                <c:pt idx="1481">
                  <c:v>43550</c:v>
                </c:pt>
                <c:pt idx="1482">
                  <c:v>43551</c:v>
                </c:pt>
                <c:pt idx="1483">
                  <c:v>43552</c:v>
                </c:pt>
                <c:pt idx="1484">
                  <c:v>43553</c:v>
                </c:pt>
                <c:pt idx="1485">
                  <c:v>43556</c:v>
                </c:pt>
                <c:pt idx="1486">
                  <c:v>43557</c:v>
                </c:pt>
                <c:pt idx="1487">
                  <c:v>43558</c:v>
                </c:pt>
              </c:numCache>
            </c:numRef>
          </c:cat>
          <c:val>
            <c:numRef>
              <c:f>PolicyRate!$B$2:$B$2351</c:f>
              <c:numCache>
                <c:formatCode>_-* #,##0.00_-;\-* #,##0.00_-;_-* "-"??_-;_-@_-</c:formatCode>
                <c:ptCount val="2350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  <c:pt idx="40">
                  <c:v>7</c:v>
                </c:pt>
                <c:pt idx="41">
                  <c:v>7</c:v>
                </c:pt>
                <c:pt idx="42">
                  <c:v>7</c:v>
                </c:pt>
                <c:pt idx="43">
                  <c:v>7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7</c:v>
                </c:pt>
                <c:pt idx="53">
                  <c:v>7</c:v>
                </c:pt>
                <c:pt idx="54">
                  <c:v>7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7</c:v>
                </c:pt>
                <c:pt idx="59">
                  <c:v>7</c:v>
                </c:pt>
                <c:pt idx="60">
                  <c:v>7</c:v>
                </c:pt>
                <c:pt idx="61">
                  <c:v>7</c:v>
                </c:pt>
                <c:pt idx="62">
                  <c:v>7</c:v>
                </c:pt>
                <c:pt idx="63">
                  <c:v>7</c:v>
                </c:pt>
                <c:pt idx="64">
                  <c:v>7</c:v>
                </c:pt>
                <c:pt idx="65">
                  <c:v>7</c:v>
                </c:pt>
                <c:pt idx="66">
                  <c:v>7</c:v>
                </c:pt>
                <c:pt idx="67">
                  <c:v>7</c:v>
                </c:pt>
                <c:pt idx="68">
                  <c:v>7</c:v>
                </c:pt>
                <c:pt idx="69">
                  <c:v>7</c:v>
                </c:pt>
                <c:pt idx="70">
                  <c:v>7</c:v>
                </c:pt>
                <c:pt idx="71">
                  <c:v>7</c:v>
                </c:pt>
                <c:pt idx="72">
                  <c:v>7</c:v>
                </c:pt>
                <c:pt idx="73">
                  <c:v>7</c:v>
                </c:pt>
                <c:pt idx="74">
                  <c:v>7</c:v>
                </c:pt>
                <c:pt idx="75">
                  <c:v>7</c:v>
                </c:pt>
                <c:pt idx="76">
                  <c:v>7</c:v>
                </c:pt>
                <c:pt idx="77">
                  <c:v>7</c:v>
                </c:pt>
                <c:pt idx="78">
                  <c:v>7</c:v>
                </c:pt>
                <c:pt idx="79">
                  <c:v>7</c:v>
                </c:pt>
                <c:pt idx="80">
                  <c:v>7</c:v>
                </c:pt>
                <c:pt idx="81">
                  <c:v>7</c:v>
                </c:pt>
                <c:pt idx="82">
                  <c:v>7</c:v>
                </c:pt>
                <c:pt idx="83">
                  <c:v>7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7</c:v>
                </c:pt>
                <c:pt idx="88">
                  <c:v>7</c:v>
                </c:pt>
                <c:pt idx="89">
                  <c:v>7</c:v>
                </c:pt>
                <c:pt idx="90">
                  <c:v>7</c:v>
                </c:pt>
                <c:pt idx="91">
                  <c:v>7</c:v>
                </c:pt>
                <c:pt idx="92">
                  <c:v>7</c:v>
                </c:pt>
                <c:pt idx="93">
                  <c:v>7</c:v>
                </c:pt>
                <c:pt idx="94">
                  <c:v>7</c:v>
                </c:pt>
                <c:pt idx="95">
                  <c:v>7</c:v>
                </c:pt>
                <c:pt idx="96">
                  <c:v>7</c:v>
                </c:pt>
                <c:pt idx="97">
                  <c:v>7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7</c:v>
                </c:pt>
                <c:pt idx="102">
                  <c:v>7</c:v>
                </c:pt>
                <c:pt idx="103">
                  <c:v>7</c:v>
                </c:pt>
                <c:pt idx="104">
                  <c:v>7</c:v>
                </c:pt>
                <c:pt idx="105">
                  <c:v>7</c:v>
                </c:pt>
                <c:pt idx="106">
                  <c:v>7</c:v>
                </c:pt>
                <c:pt idx="107">
                  <c:v>7</c:v>
                </c:pt>
                <c:pt idx="108">
                  <c:v>7</c:v>
                </c:pt>
                <c:pt idx="109">
                  <c:v>7</c:v>
                </c:pt>
                <c:pt idx="110">
                  <c:v>7</c:v>
                </c:pt>
                <c:pt idx="111">
                  <c:v>7</c:v>
                </c:pt>
                <c:pt idx="112">
                  <c:v>7</c:v>
                </c:pt>
                <c:pt idx="113">
                  <c:v>7</c:v>
                </c:pt>
                <c:pt idx="114">
                  <c:v>7</c:v>
                </c:pt>
                <c:pt idx="115">
                  <c:v>7</c:v>
                </c:pt>
                <c:pt idx="116">
                  <c:v>7</c:v>
                </c:pt>
                <c:pt idx="117">
                  <c:v>7</c:v>
                </c:pt>
                <c:pt idx="118">
                  <c:v>7</c:v>
                </c:pt>
                <c:pt idx="119">
                  <c:v>7</c:v>
                </c:pt>
                <c:pt idx="120">
                  <c:v>7</c:v>
                </c:pt>
                <c:pt idx="121">
                  <c:v>7</c:v>
                </c:pt>
                <c:pt idx="122">
                  <c:v>7</c:v>
                </c:pt>
                <c:pt idx="123">
                  <c:v>7</c:v>
                </c:pt>
                <c:pt idx="124">
                  <c:v>7</c:v>
                </c:pt>
                <c:pt idx="125">
                  <c:v>7</c:v>
                </c:pt>
                <c:pt idx="126">
                  <c:v>7</c:v>
                </c:pt>
                <c:pt idx="127">
                  <c:v>7</c:v>
                </c:pt>
                <c:pt idx="128">
                  <c:v>7</c:v>
                </c:pt>
                <c:pt idx="129">
                  <c:v>7</c:v>
                </c:pt>
                <c:pt idx="130">
                  <c:v>7</c:v>
                </c:pt>
                <c:pt idx="131">
                  <c:v>7</c:v>
                </c:pt>
                <c:pt idx="132">
                  <c:v>7</c:v>
                </c:pt>
                <c:pt idx="133">
                  <c:v>7</c:v>
                </c:pt>
                <c:pt idx="134">
                  <c:v>7</c:v>
                </c:pt>
                <c:pt idx="135">
                  <c:v>7</c:v>
                </c:pt>
                <c:pt idx="136">
                  <c:v>7</c:v>
                </c:pt>
                <c:pt idx="137">
                  <c:v>7</c:v>
                </c:pt>
                <c:pt idx="138">
                  <c:v>7</c:v>
                </c:pt>
                <c:pt idx="139">
                  <c:v>7</c:v>
                </c:pt>
                <c:pt idx="140">
                  <c:v>7</c:v>
                </c:pt>
                <c:pt idx="141">
                  <c:v>7</c:v>
                </c:pt>
                <c:pt idx="142">
                  <c:v>7</c:v>
                </c:pt>
                <c:pt idx="143">
                  <c:v>7</c:v>
                </c:pt>
                <c:pt idx="144">
                  <c:v>7</c:v>
                </c:pt>
                <c:pt idx="145">
                  <c:v>7.25</c:v>
                </c:pt>
                <c:pt idx="146">
                  <c:v>7.25</c:v>
                </c:pt>
                <c:pt idx="147">
                  <c:v>7.25</c:v>
                </c:pt>
                <c:pt idx="148">
                  <c:v>7.25</c:v>
                </c:pt>
                <c:pt idx="149">
                  <c:v>7.25</c:v>
                </c:pt>
                <c:pt idx="150">
                  <c:v>7.25</c:v>
                </c:pt>
                <c:pt idx="151">
                  <c:v>7.25</c:v>
                </c:pt>
                <c:pt idx="152">
                  <c:v>7.25</c:v>
                </c:pt>
                <c:pt idx="153">
                  <c:v>7.25</c:v>
                </c:pt>
                <c:pt idx="154">
                  <c:v>7.25</c:v>
                </c:pt>
                <c:pt idx="155">
                  <c:v>7.25</c:v>
                </c:pt>
                <c:pt idx="156">
                  <c:v>7.25</c:v>
                </c:pt>
                <c:pt idx="157">
                  <c:v>7.25</c:v>
                </c:pt>
                <c:pt idx="158">
                  <c:v>7.25</c:v>
                </c:pt>
                <c:pt idx="159">
                  <c:v>7.25</c:v>
                </c:pt>
                <c:pt idx="160">
                  <c:v>7.25</c:v>
                </c:pt>
                <c:pt idx="161">
                  <c:v>7.25</c:v>
                </c:pt>
                <c:pt idx="162">
                  <c:v>7.25</c:v>
                </c:pt>
                <c:pt idx="163">
                  <c:v>7.25</c:v>
                </c:pt>
                <c:pt idx="164">
                  <c:v>7.25</c:v>
                </c:pt>
                <c:pt idx="165">
                  <c:v>7.25</c:v>
                </c:pt>
                <c:pt idx="166">
                  <c:v>7.25</c:v>
                </c:pt>
                <c:pt idx="167">
                  <c:v>7.25</c:v>
                </c:pt>
                <c:pt idx="168">
                  <c:v>7.25</c:v>
                </c:pt>
                <c:pt idx="169">
                  <c:v>7.25</c:v>
                </c:pt>
                <c:pt idx="170">
                  <c:v>7.25</c:v>
                </c:pt>
                <c:pt idx="171">
                  <c:v>7.25</c:v>
                </c:pt>
                <c:pt idx="172">
                  <c:v>7.25</c:v>
                </c:pt>
                <c:pt idx="173">
                  <c:v>7.25</c:v>
                </c:pt>
                <c:pt idx="174">
                  <c:v>7.25</c:v>
                </c:pt>
                <c:pt idx="175">
                  <c:v>7.75</c:v>
                </c:pt>
                <c:pt idx="176">
                  <c:v>7.75</c:v>
                </c:pt>
                <c:pt idx="177">
                  <c:v>7.75</c:v>
                </c:pt>
                <c:pt idx="178">
                  <c:v>7.75</c:v>
                </c:pt>
                <c:pt idx="179">
                  <c:v>7.75</c:v>
                </c:pt>
                <c:pt idx="180">
                  <c:v>7.75</c:v>
                </c:pt>
                <c:pt idx="181">
                  <c:v>7.75</c:v>
                </c:pt>
                <c:pt idx="182">
                  <c:v>7.75</c:v>
                </c:pt>
                <c:pt idx="183">
                  <c:v>7.75</c:v>
                </c:pt>
                <c:pt idx="184">
                  <c:v>7.75</c:v>
                </c:pt>
                <c:pt idx="185">
                  <c:v>7.75</c:v>
                </c:pt>
                <c:pt idx="186">
                  <c:v>7.75</c:v>
                </c:pt>
                <c:pt idx="187">
                  <c:v>7.75</c:v>
                </c:pt>
                <c:pt idx="188">
                  <c:v>7.75</c:v>
                </c:pt>
                <c:pt idx="189">
                  <c:v>7.75</c:v>
                </c:pt>
                <c:pt idx="190">
                  <c:v>7.75</c:v>
                </c:pt>
                <c:pt idx="191">
                  <c:v>7.75</c:v>
                </c:pt>
                <c:pt idx="192">
                  <c:v>7.75</c:v>
                </c:pt>
                <c:pt idx="193">
                  <c:v>7.75</c:v>
                </c:pt>
                <c:pt idx="194">
                  <c:v>7.75</c:v>
                </c:pt>
                <c:pt idx="195">
                  <c:v>7.75</c:v>
                </c:pt>
                <c:pt idx="196">
                  <c:v>7.75</c:v>
                </c:pt>
                <c:pt idx="197">
                  <c:v>7.75</c:v>
                </c:pt>
                <c:pt idx="198">
                  <c:v>7.75</c:v>
                </c:pt>
                <c:pt idx="199">
                  <c:v>7.75</c:v>
                </c:pt>
                <c:pt idx="200">
                  <c:v>7.75</c:v>
                </c:pt>
                <c:pt idx="201">
                  <c:v>7.75</c:v>
                </c:pt>
                <c:pt idx="202">
                  <c:v>7.75</c:v>
                </c:pt>
                <c:pt idx="203">
                  <c:v>7.75</c:v>
                </c:pt>
                <c:pt idx="204">
                  <c:v>7.75</c:v>
                </c:pt>
                <c:pt idx="205">
                  <c:v>7.75</c:v>
                </c:pt>
                <c:pt idx="206">
                  <c:v>7.75</c:v>
                </c:pt>
                <c:pt idx="207">
                  <c:v>7.75</c:v>
                </c:pt>
                <c:pt idx="208">
                  <c:v>7.75</c:v>
                </c:pt>
                <c:pt idx="209">
                  <c:v>7.75</c:v>
                </c:pt>
                <c:pt idx="210">
                  <c:v>7.75</c:v>
                </c:pt>
                <c:pt idx="211">
                  <c:v>7.75</c:v>
                </c:pt>
                <c:pt idx="212">
                  <c:v>7.75</c:v>
                </c:pt>
                <c:pt idx="213">
                  <c:v>7.75</c:v>
                </c:pt>
                <c:pt idx="214">
                  <c:v>7.75</c:v>
                </c:pt>
                <c:pt idx="215">
                  <c:v>7.75</c:v>
                </c:pt>
                <c:pt idx="216">
                  <c:v>7.75</c:v>
                </c:pt>
                <c:pt idx="217">
                  <c:v>7.75</c:v>
                </c:pt>
                <c:pt idx="218">
                  <c:v>7.75</c:v>
                </c:pt>
                <c:pt idx="219">
                  <c:v>7.75</c:v>
                </c:pt>
                <c:pt idx="220">
                  <c:v>7.75</c:v>
                </c:pt>
                <c:pt idx="221">
                  <c:v>7.75</c:v>
                </c:pt>
                <c:pt idx="222">
                  <c:v>7.75</c:v>
                </c:pt>
                <c:pt idx="223">
                  <c:v>7.75</c:v>
                </c:pt>
                <c:pt idx="224">
                  <c:v>7.75</c:v>
                </c:pt>
                <c:pt idx="225">
                  <c:v>7.75</c:v>
                </c:pt>
                <c:pt idx="226">
                  <c:v>7.75</c:v>
                </c:pt>
                <c:pt idx="227">
                  <c:v>7.75</c:v>
                </c:pt>
                <c:pt idx="228">
                  <c:v>7.75</c:v>
                </c:pt>
                <c:pt idx="229">
                  <c:v>8.25</c:v>
                </c:pt>
                <c:pt idx="230">
                  <c:v>8.25</c:v>
                </c:pt>
                <c:pt idx="231">
                  <c:v>8.25</c:v>
                </c:pt>
                <c:pt idx="232">
                  <c:v>8.25</c:v>
                </c:pt>
                <c:pt idx="233">
                  <c:v>8.25</c:v>
                </c:pt>
                <c:pt idx="234">
                  <c:v>8.25</c:v>
                </c:pt>
                <c:pt idx="235">
                  <c:v>8.25</c:v>
                </c:pt>
                <c:pt idx="236">
                  <c:v>8.25</c:v>
                </c:pt>
                <c:pt idx="237">
                  <c:v>8.25</c:v>
                </c:pt>
                <c:pt idx="238">
                  <c:v>8.25</c:v>
                </c:pt>
                <c:pt idx="239">
                  <c:v>8.25</c:v>
                </c:pt>
                <c:pt idx="240">
                  <c:v>8.25</c:v>
                </c:pt>
                <c:pt idx="241">
                  <c:v>8.25</c:v>
                </c:pt>
                <c:pt idx="242">
                  <c:v>8.25</c:v>
                </c:pt>
                <c:pt idx="243">
                  <c:v>8.25</c:v>
                </c:pt>
                <c:pt idx="244">
                  <c:v>8.25</c:v>
                </c:pt>
                <c:pt idx="245">
                  <c:v>8.25</c:v>
                </c:pt>
                <c:pt idx="246">
                  <c:v>8.25</c:v>
                </c:pt>
                <c:pt idx="247">
                  <c:v>8.25</c:v>
                </c:pt>
                <c:pt idx="248">
                  <c:v>8.25</c:v>
                </c:pt>
                <c:pt idx="249">
                  <c:v>10</c:v>
                </c:pt>
                <c:pt idx="250">
                  <c:v>10</c:v>
                </c:pt>
                <c:pt idx="251">
                  <c:v>10</c:v>
                </c:pt>
                <c:pt idx="252">
                  <c:v>10</c:v>
                </c:pt>
                <c:pt idx="253">
                  <c:v>10</c:v>
                </c:pt>
                <c:pt idx="254">
                  <c:v>10</c:v>
                </c:pt>
                <c:pt idx="255">
                  <c:v>10</c:v>
                </c:pt>
                <c:pt idx="256">
                  <c:v>10</c:v>
                </c:pt>
                <c:pt idx="257">
                  <c:v>10</c:v>
                </c:pt>
                <c:pt idx="258">
                  <c:v>10</c:v>
                </c:pt>
                <c:pt idx="259">
                  <c:v>10</c:v>
                </c:pt>
                <c:pt idx="260">
                  <c:v>10</c:v>
                </c:pt>
                <c:pt idx="261">
                  <c:v>10</c:v>
                </c:pt>
                <c:pt idx="262">
                  <c:v>10</c:v>
                </c:pt>
                <c:pt idx="263">
                  <c:v>10</c:v>
                </c:pt>
                <c:pt idx="264">
                  <c:v>10</c:v>
                </c:pt>
                <c:pt idx="265">
                  <c:v>10</c:v>
                </c:pt>
                <c:pt idx="266">
                  <c:v>10</c:v>
                </c:pt>
                <c:pt idx="267">
                  <c:v>10</c:v>
                </c:pt>
                <c:pt idx="268">
                  <c:v>10</c:v>
                </c:pt>
                <c:pt idx="269">
                  <c:v>10</c:v>
                </c:pt>
                <c:pt idx="270">
                  <c:v>10</c:v>
                </c:pt>
                <c:pt idx="271">
                  <c:v>10</c:v>
                </c:pt>
                <c:pt idx="272">
                  <c:v>10</c:v>
                </c:pt>
                <c:pt idx="273">
                  <c:v>10</c:v>
                </c:pt>
                <c:pt idx="274">
                  <c:v>10</c:v>
                </c:pt>
                <c:pt idx="275">
                  <c:v>10</c:v>
                </c:pt>
                <c:pt idx="276">
                  <c:v>10</c:v>
                </c:pt>
                <c:pt idx="277">
                  <c:v>10</c:v>
                </c:pt>
                <c:pt idx="278">
                  <c:v>10</c:v>
                </c:pt>
                <c:pt idx="279">
                  <c:v>10</c:v>
                </c:pt>
                <c:pt idx="280">
                  <c:v>10</c:v>
                </c:pt>
                <c:pt idx="281">
                  <c:v>10</c:v>
                </c:pt>
                <c:pt idx="282">
                  <c:v>10</c:v>
                </c:pt>
                <c:pt idx="283">
                  <c:v>10</c:v>
                </c:pt>
                <c:pt idx="284">
                  <c:v>10</c:v>
                </c:pt>
                <c:pt idx="285">
                  <c:v>10</c:v>
                </c:pt>
                <c:pt idx="286">
                  <c:v>10</c:v>
                </c:pt>
                <c:pt idx="287">
                  <c:v>10</c:v>
                </c:pt>
                <c:pt idx="288">
                  <c:v>10</c:v>
                </c:pt>
                <c:pt idx="289">
                  <c:v>10</c:v>
                </c:pt>
                <c:pt idx="290">
                  <c:v>10</c:v>
                </c:pt>
                <c:pt idx="291">
                  <c:v>10</c:v>
                </c:pt>
                <c:pt idx="292">
                  <c:v>10</c:v>
                </c:pt>
                <c:pt idx="293">
                  <c:v>10</c:v>
                </c:pt>
                <c:pt idx="294">
                  <c:v>10</c:v>
                </c:pt>
                <c:pt idx="295">
                  <c:v>10</c:v>
                </c:pt>
                <c:pt idx="296">
                  <c:v>10</c:v>
                </c:pt>
                <c:pt idx="297">
                  <c:v>10</c:v>
                </c:pt>
                <c:pt idx="298">
                  <c:v>10</c:v>
                </c:pt>
                <c:pt idx="299">
                  <c:v>10</c:v>
                </c:pt>
                <c:pt idx="300">
                  <c:v>10</c:v>
                </c:pt>
                <c:pt idx="301">
                  <c:v>10</c:v>
                </c:pt>
                <c:pt idx="302">
                  <c:v>10</c:v>
                </c:pt>
                <c:pt idx="303">
                  <c:v>10</c:v>
                </c:pt>
                <c:pt idx="304">
                  <c:v>10</c:v>
                </c:pt>
                <c:pt idx="305">
                  <c:v>10</c:v>
                </c:pt>
                <c:pt idx="306">
                  <c:v>10</c:v>
                </c:pt>
                <c:pt idx="307">
                  <c:v>10</c:v>
                </c:pt>
                <c:pt idx="308">
                  <c:v>10</c:v>
                </c:pt>
                <c:pt idx="309">
                  <c:v>10</c:v>
                </c:pt>
                <c:pt idx="310">
                  <c:v>10</c:v>
                </c:pt>
                <c:pt idx="311">
                  <c:v>10</c:v>
                </c:pt>
                <c:pt idx="312">
                  <c:v>10</c:v>
                </c:pt>
                <c:pt idx="313">
                  <c:v>10</c:v>
                </c:pt>
                <c:pt idx="314">
                  <c:v>10</c:v>
                </c:pt>
                <c:pt idx="315">
                  <c:v>10</c:v>
                </c:pt>
                <c:pt idx="316">
                  <c:v>10</c:v>
                </c:pt>
                <c:pt idx="317">
                  <c:v>10</c:v>
                </c:pt>
                <c:pt idx="318">
                  <c:v>10</c:v>
                </c:pt>
                <c:pt idx="319">
                  <c:v>10</c:v>
                </c:pt>
                <c:pt idx="320">
                  <c:v>10</c:v>
                </c:pt>
                <c:pt idx="321">
                  <c:v>10</c:v>
                </c:pt>
                <c:pt idx="322">
                  <c:v>10</c:v>
                </c:pt>
                <c:pt idx="323">
                  <c:v>10</c:v>
                </c:pt>
                <c:pt idx="324">
                  <c:v>10</c:v>
                </c:pt>
                <c:pt idx="325">
                  <c:v>10</c:v>
                </c:pt>
                <c:pt idx="326">
                  <c:v>10</c:v>
                </c:pt>
                <c:pt idx="327">
                  <c:v>10</c:v>
                </c:pt>
                <c:pt idx="328">
                  <c:v>10</c:v>
                </c:pt>
                <c:pt idx="329">
                  <c:v>10</c:v>
                </c:pt>
                <c:pt idx="330">
                  <c:v>10</c:v>
                </c:pt>
                <c:pt idx="331">
                  <c:v>10</c:v>
                </c:pt>
                <c:pt idx="332">
                  <c:v>10</c:v>
                </c:pt>
                <c:pt idx="333">
                  <c:v>10</c:v>
                </c:pt>
                <c:pt idx="334">
                  <c:v>10</c:v>
                </c:pt>
                <c:pt idx="335">
                  <c:v>10</c:v>
                </c:pt>
                <c:pt idx="336">
                  <c:v>10</c:v>
                </c:pt>
                <c:pt idx="337">
                  <c:v>10</c:v>
                </c:pt>
                <c:pt idx="338">
                  <c:v>10</c:v>
                </c:pt>
                <c:pt idx="339">
                  <c:v>10</c:v>
                </c:pt>
                <c:pt idx="340">
                  <c:v>10</c:v>
                </c:pt>
                <c:pt idx="341">
                  <c:v>10</c:v>
                </c:pt>
                <c:pt idx="342">
                  <c:v>10</c:v>
                </c:pt>
                <c:pt idx="343">
                  <c:v>10</c:v>
                </c:pt>
                <c:pt idx="344">
                  <c:v>10</c:v>
                </c:pt>
                <c:pt idx="345">
                  <c:v>10</c:v>
                </c:pt>
                <c:pt idx="346">
                  <c:v>10</c:v>
                </c:pt>
                <c:pt idx="347">
                  <c:v>10</c:v>
                </c:pt>
                <c:pt idx="348">
                  <c:v>10</c:v>
                </c:pt>
                <c:pt idx="349">
                  <c:v>10</c:v>
                </c:pt>
                <c:pt idx="350">
                  <c:v>10</c:v>
                </c:pt>
                <c:pt idx="351">
                  <c:v>10</c:v>
                </c:pt>
                <c:pt idx="352">
                  <c:v>10</c:v>
                </c:pt>
                <c:pt idx="353">
                  <c:v>10</c:v>
                </c:pt>
                <c:pt idx="354">
                  <c:v>10</c:v>
                </c:pt>
                <c:pt idx="355">
                  <c:v>10</c:v>
                </c:pt>
                <c:pt idx="356">
                  <c:v>10</c:v>
                </c:pt>
                <c:pt idx="357">
                  <c:v>10</c:v>
                </c:pt>
                <c:pt idx="358">
                  <c:v>10</c:v>
                </c:pt>
                <c:pt idx="359">
                  <c:v>10</c:v>
                </c:pt>
                <c:pt idx="360">
                  <c:v>10</c:v>
                </c:pt>
                <c:pt idx="361">
                  <c:v>10</c:v>
                </c:pt>
                <c:pt idx="362">
                  <c:v>10</c:v>
                </c:pt>
                <c:pt idx="363">
                  <c:v>10</c:v>
                </c:pt>
                <c:pt idx="364">
                  <c:v>10</c:v>
                </c:pt>
                <c:pt idx="365">
                  <c:v>10</c:v>
                </c:pt>
                <c:pt idx="366">
                  <c:v>10</c:v>
                </c:pt>
                <c:pt idx="367">
                  <c:v>10</c:v>
                </c:pt>
                <c:pt idx="368">
                  <c:v>10</c:v>
                </c:pt>
                <c:pt idx="369">
                  <c:v>10</c:v>
                </c:pt>
                <c:pt idx="370">
                  <c:v>10</c:v>
                </c:pt>
                <c:pt idx="371">
                  <c:v>10</c:v>
                </c:pt>
                <c:pt idx="372">
                  <c:v>10</c:v>
                </c:pt>
                <c:pt idx="373">
                  <c:v>10</c:v>
                </c:pt>
                <c:pt idx="374">
                  <c:v>10</c:v>
                </c:pt>
                <c:pt idx="375">
                  <c:v>10</c:v>
                </c:pt>
                <c:pt idx="376">
                  <c:v>10</c:v>
                </c:pt>
                <c:pt idx="377">
                  <c:v>10</c:v>
                </c:pt>
                <c:pt idx="378">
                  <c:v>10</c:v>
                </c:pt>
                <c:pt idx="379">
                  <c:v>10</c:v>
                </c:pt>
                <c:pt idx="380">
                  <c:v>10</c:v>
                </c:pt>
                <c:pt idx="381">
                  <c:v>10</c:v>
                </c:pt>
                <c:pt idx="382">
                  <c:v>10</c:v>
                </c:pt>
                <c:pt idx="383">
                  <c:v>10</c:v>
                </c:pt>
                <c:pt idx="384">
                  <c:v>10</c:v>
                </c:pt>
                <c:pt idx="385">
                  <c:v>10</c:v>
                </c:pt>
                <c:pt idx="386">
                  <c:v>10</c:v>
                </c:pt>
                <c:pt idx="387">
                  <c:v>10</c:v>
                </c:pt>
                <c:pt idx="388">
                  <c:v>10</c:v>
                </c:pt>
                <c:pt idx="389">
                  <c:v>10</c:v>
                </c:pt>
                <c:pt idx="390">
                  <c:v>10</c:v>
                </c:pt>
                <c:pt idx="391">
                  <c:v>10</c:v>
                </c:pt>
                <c:pt idx="392">
                  <c:v>10</c:v>
                </c:pt>
                <c:pt idx="393">
                  <c:v>10</c:v>
                </c:pt>
                <c:pt idx="394">
                  <c:v>10</c:v>
                </c:pt>
                <c:pt idx="395">
                  <c:v>10</c:v>
                </c:pt>
                <c:pt idx="396">
                  <c:v>10</c:v>
                </c:pt>
                <c:pt idx="397">
                  <c:v>10</c:v>
                </c:pt>
                <c:pt idx="398">
                  <c:v>10</c:v>
                </c:pt>
                <c:pt idx="399">
                  <c:v>10</c:v>
                </c:pt>
                <c:pt idx="400">
                  <c:v>10</c:v>
                </c:pt>
                <c:pt idx="401">
                  <c:v>10</c:v>
                </c:pt>
                <c:pt idx="402">
                  <c:v>10</c:v>
                </c:pt>
                <c:pt idx="403">
                  <c:v>10</c:v>
                </c:pt>
                <c:pt idx="404">
                  <c:v>10</c:v>
                </c:pt>
                <c:pt idx="405">
                  <c:v>10</c:v>
                </c:pt>
                <c:pt idx="406">
                  <c:v>10.5</c:v>
                </c:pt>
                <c:pt idx="407">
                  <c:v>10.5</c:v>
                </c:pt>
                <c:pt idx="408">
                  <c:v>10.5</c:v>
                </c:pt>
                <c:pt idx="409">
                  <c:v>10.5</c:v>
                </c:pt>
                <c:pt idx="410">
                  <c:v>10.5</c:v>
                </c:pt>
                <c:pt idx="411">
                  <c:v>10.5</c:v>
                </c:pt>
                <c:pt idx="412">
                  <c:v>10.5</c:v>
                </c:pt>
                <c:pt idx="413">
                  <c:v>10.5</c:v>
                </c:pt>
                <c:pt idx="414">
                  <c:v>10.5</c:v>
                </c:pt>
                <c:pt idx="415">
                  <c:v>10.5</c:v>
                </c:pt>
                <c:pt idx="416">
                  <c:v>10.5</c:v>
                </c:pt>
                <c:pt idx="417">
                  <c:v>10.5</c:v>
                </c:pt>
                <c:pt idx="418">
                  <c:v>10.5</c:v>
                </c:pt>
                <c:pt idx="419">
                  <c:v>10.5</c:v>
                </c:pt>
                <c:pt idx="420">
                  <c:v>10.5</c:v>
                </c:pt>
                <c:pt idx="421">
                  <c:v>10.5</c:v>
                </c:pt>
                <c:pt idx="422">
                  <c:v>10.5</c:v>
                </c:pt>
                <c:pt idx="423">
                  <c:v>10.5</c:v>
                </c:pt>
                <c:pt idx="424">
                  <c:v>10.5</c:v>
                </c:pt>
                <c:pt idx="425">
                  <c:v>10.5</c:v>
                </c:pt>
                <c:pt idx="426">
                  <c:v>10.5</c:v>
                </c:pt>
                <c:pt idx="427">
                  <c:v>10.5</c:v>
                </c:pt>
                <c:pt idx="428">
                  <c:v>10.5</c:v>
                </c:pt>
                <c:pt idx="429">
                  <c:v>10.5</c:v>
                </c:pt>
                <c:pt idx="430">
                  <c:v>10.5</c:v>
                </c:pt>
                <c:pt idx="431">
                  <c:v>10.5</c:v>
                </c:pt>
                <c:pt idx="432">
                  <c:v>10.5</c:v>
                </c:pt>
                <c:pt idx="433">
                  <c:v>10.5</c:v>
                </c:pt>
                <c:pt idx="434">
                  <c:v>10.5</c:v>
                </c:pt>
                <c:pt idx="435">
                  <c:v>10.5</c:v>
                </c:pt>
                <c:pt idx="436">
                  <c:v>10.5</c:v>
                </c:pt>
                <c:pt idx="437">
                  <c:v>10.5</c:v>
                </c:pt>
                <c:pt idx="438">
                  <c:v>10.5</c:v>
                </c:pt>
                <c:pt idx="439">
                  <c:v>10.5</c:v>
                </c:pt>
                <c:pt idx="440">
                  <c:v>10.5</c:v>
                </c:pt>
                <c:pt idx="441">
                  <c:v>10.5</c:v>
                </c:pt>
                <c:pt idx="442">
                  <c:v>10.5</c:v>
                </c:pt>
                <c:pt idx="443">
                  <c:v>10.5</c:v>
                </c:pt>
                <c:pt idx="444">
                  <c:v>10.5</c:v>
                </c:pt>
                <c:pt idx="445">
                  <c:v>10.5</c:v>
                </c:pt>
                <c:pt idx="446">
                  <c:v>10.5</c:v>
                </c:pt>
                <c:pt idx="447">
                  <c:v>10.5</c:v>
                </c:pt>
                <c:pt idx="448">
                  <c:v>10.5</c:v>
                </c:pt>
                <c:pt idx="449">
                  <c:v>10.5</c:v>
                </c:pt>
                <c:pt idx="450">
                  <c:v>10.5</c:v>
                </c:pt>
                <c:pt idx="451">
                  <c:v>10.5</c:v>
                </c:pt>
                <c:pt idx="452">
                  <c:v>10.5</c:v>
                </c:pt>
                <c:pt idx="453">
                  <c:v>10.5</c:v>
                </c:pt>
                <c:pt idx="454">
                  <c:v>10.5</c:v>
                </c:pt>
                <c:pt idx="455">
                  <c:v>10.5</c:v>
                </c:pt>
                <c:pt idx="456">
                  <c:v>10.5</c:v>
                </c:pt>
                <c:pt idx="457">
                  <c:v>10.5</c:v>
                </c:pt>
                <c:pt idx="458">
                  <c:v>10.5</c:v>
                </c:pt>
                <c:pt idx="459">
                  <c:v>10.5</c:v>
                </c:pt>
                <c:pt idx="460">
                  <c:v>10.5</c:v>
                </c:pt>
                <c:pt idx="461">
                  <c:v>10.5</c:v>
                </c:pt>
                <c:pt idx="462">
                  <c:v>10.5</c:v>
                </c:pt>
                <c:pt idx="463">
                  <c:v>10.5</c:v>
                </c:pt>
                <c:pt idx="464">
                  <c:v>10.5</c:v>
                </c:pt>
                <c:pt idx="465">
                  <c:v>10.5</c:v>
                </c:pt>
                <c:pt idx="466">
                  <c:v>10.5</c:v>
                </c:pt>
                <c:pt idx="467">
                  <c:v>10.5</c:v>
                </c:pt>
                <c:pt idx="468">
                  <c:v>10.5</c:v>
                </c:pt>
                <c:pt idx="469">
                  <c:v>10.5</c:v>
                </c:pt>
                <c:pt idx="470">
                  <c:v>10.5</c:v>
                </c:pt>
                <c:pt idx="471">
                  <c:v>10.5</c:v>
                </c:pt>
                <c:pt idx="472">
                  <c:v>10.5</c:v>
                </c:pt>
                <c:pt idx="473">
                  <c:v>10.5</c:v>
                </c:pt>
                <c:pt idx="474">
                  <c:v>10.5</c:v>
                </c:pt>
                <c:pt idx="475">
                  <c:v>10.5</c:v>
                </c:pt>
                <c:pt idx="476">
                  <c:v>10.5</c:v>
                </c:pt>
                <c:pt idx="477">
                  <c:v>10.5</c:v>
                </c:pt>
                <c:pt idx="478">
                  <c:v>10.5</c:v>
                </c:pt>
                <c:pt idx="479">
                  <c:v>10.5</c:v>
                </c:pt>
                <c:pt idx="480">
                  <c:v>10.5</c:v>
                </c:pt>
                <c:pt idx="481">
                  <c:v>10.5</c:v>
                </c:pt>
                <c:pt idx="482">
                  <c:v>10.5</c:v>
                </c:pt>
                <c:pt idx="483">
                  <c:v>10.5</c:v>
                </c:pt>
                <c:pt idx="484">
                  <c:v>10.5</c:v>
                </c:pt>
                <c:pt idx="485">
                  <c:v>10.5</c:v>
                </c:pt>
                <c:pt idx="486">
                  <c:v>10.5</c:v>
                </c:pt>
                <c:pt idx="487">
                  <c:v>10.5</c:v>
                </c:pt>
                <c:pt idx="488">
                  <c:v>10.5</c:v>
                </c:pt>
                <c:pt idx="489">
                  <c:v>10.5</c:v>
                </c:pt>
                <c:pt idx="490">
                  <c:v>10.5</c:v>
                </c:pt>
                <c:pt idx="491">
                  <c:v>10.5</c:v>
                </c:pt>
                <c:pt idx="492">
                  <c:v>10.5</c:v>
                </c:pt>
                <c:pt idx="493">
                  <c:v>10.5</c:v>
                </c:pt>
                <c:pt idx="494">
                  <c:v>10.5</c:v>
                </c:pt>
                <c:pt idx="495">
                  <c:v>10.5</c:v>
                </c:pt>
                <c:pt idx="496">
                  <c:v>10.5</c:v>
                </c:pt>
                <c:pt idx="497">
                  <c:v>10.5</c:v>
                </c:pt>
                <c:pt idx="498">
                  <c:v>10.5</c:v>
                </c:pt>
                <c:pt idx="499">
                  <c:v>10.5</c:v>
                </c:pt>
                <c:pt idx="500">
                  <c:v>10.5</c:v>
                </c:pt>
                <c:pt idx="501">
                  <c:v>10.5</c:v>
                </c:pt>
                <c:pt idx="502">
                  <c:v>10.5</c:v>
                </c:pt>
                <c:pt idx="503">
                  <c:v>10.5</c:v>
                </c:pt>
                <c:pt idx="504">
                  <c:v>10.5</c:v>
                </c:pt>
                <c:pt idx="505">
                  <c:v>10.5</c:v>
                </c:pt>
                <c:pt idx="506">
                  <c:v>10.5</c:v>
                </c:pt>
                <c:pt idx="507">
                  <c:v>10.5</c:v>
                </c:pt>
                <c:pt idx="508">
                  <c:v>10.5</c:v>
                </c:pt>
                <c:pt idx="509">
                  <c:v>10.5</c:v>
                </c:pt>
                <c:pt idx="510">
                  <c:v>10.5</c:v>
                </c:pt>
                <c:pt idx="511">
                  <c:v>10.5</c:v>
                </c:pt>
                <c:pt idx="512">
                  <c:v>10.5</c:v>
                </c:pt>
                <c:pt idx="513">
                  <c:v>10.5</c:v>
                </c:pt>
                <c:pt idx="514">
                  <c:v>10.5</c:v>
                </c:pt>
                <c:pt idx="515">
                  <c:v>10.5</c:v>
                </c:pt>
                <c:pt idx="516">
                  <c:v>10.5</c:v>
                </c:pt>
                <c:pt idx="517">
                  <c:v>10.5</c:v>
                </c:pt>
                <c:pt idx="518">
                  <c:v>10.5</c:v>
                </c:pt>
                <c:pt idx="519">
                  <c:v>10.5</c:v>
                </c:pt>
                <c:pt idx="520">
                  <c:v>10.5</c:v>
                </c:pt>
                <c:pt idx="521">
                  <c:v>10.5</c:v>
                </c:pt>
                <c:pt idx="522">
                  <c:v>10.5</c:v>
                </c:pt>
                <c:pt idx="523">
                  <c:v>10.5</c:v>
                </c:pt>
                <c:pt idx="524">
                  <c:v>10.5</c:v>
                </c:pt>
                <c:pt idx="525">
                  <c:v>10.5</c:v>
                </c:pt>
                <c:pt idx="526">
                  <c:v>10.5</c:v>
                </c:pt>
                <c:pt idx="527">
                  <c:v>10.5</c:v>
                </c:pt>
                <c:pt idx="528">
                  <c:v>10.5</c:v>
                </c:pt>
                <c:pt idx="529">
                  <c:v>10.5</c:v>
                </c:pt>
                <c:pt idx="530">
                  <c:v>10.5</c:v>
                </c:pt>
                <c:pt idx="531">
                  <c:v>10.5</c:v>
                </c:pt>
                <c:pt idx="532">
                  <c:v>10.5</c:v>
                </c:pt>
                <c:pt idx="533">
                  <c:v>10.5</c:v>
                </c:pt>
                <c:pt idx="534">
                  <c:v>10.5</c:v>
                </c:pt>
                <c:pt idx="535">
                  <c:v>10.5</c:v>
                </c:pt>
                <c:pt idx="536">
                  <c:v>10.5</c:v>
                </c:pt>
                <c:pt idx="537">
                  <c:v>10.5</c:v>
                </c:pt>
                <c:pt idx="538">
                  <c:v>10.5</c:v>
                </c:pt>
                <c:pt idx="539">
                  <c:v>10.5</c:v>
                </c:pt>
                <c:pt idx="540">
                  <c:v>10.5</c:v>
                </c:pt>
                <c:pt idx="541">
                  <c:v>10.5</c:v>
                </c:pt>
                <c:pt idx="542">
                  <c:v>10.5</c:v>
                </c:pt>
                <c:pt idx="543">
                  <c:v>10.5</c:v>
                </c:pt>
                <c:pt idx="544">
                  <c:v>10.5</c:v>
                </c:pt>
                <c:pt idx="545">
                  <c:v>10.5</c:v>
                </c:pt>
                <c:pt idx="546">
                  <c:v>10.5</c:v>
                </c:pt>
                <c:pt idx="547">
                  <c:v>10.5</c:v>
                </c:pt>
                <c:pt idx="548">
                  <c:v>10.5</c:v>
                </c:pt>
                <c:pt idx="549">
                  <c:v>10.5</c:v>
                </c:pt>
                <c:pt idx="550">
                  <c:v>10.5</c:v>
                </c:pt>
                <c:pt idx="551">
                  <c:v>10.5</c:v>
                </c:pt>
                <c:pt idx="552">
                  <c:v>10.5</c:v>
                </c:pt>
                <c:pt idx="553">
                  <c:v>10.5</c:v>
                </c:pt>
                <c:pt idx="554">
                  <c:v>10.5</c:v>
                </c:pt>
                <c:pt idx="555">
                  <c:v>10.5</c:v>
                </c:pt>
                <c:pt idx="556">
                  <c:v>10.5</c:v>
                </c:pt>
                <c:pt idx="557">
                  <c:v>10.5</c:v>
                </c:pt>
                <c:pt idx="558">
                  <c:v>10.5</c:v>
                </c:pt>
                <c:pt idx="559">
                  <c:v>10.5</c:v>
                </c:pt>
                <c:pt idx="560">
                  <c:v>10.5</c:v>
                </c:pt>
                <c:pt idx="561">
                  <c:v>10.5</c:v>
                </c:pt>
                <c:pt idx="562">
                  <c:v>10.5</c:v>
                </c:pt>
                <c:pt idx="563">
                  <c:v>10.5</c:v>
                </c:pt>
                <c:pt idx="564">
                  <c:v>10.5</c:v>
                </c:pt>
                <c:pt idx="565">
                  <c:v>10.5</c:v>
                </c:pt>
                <c:pt idx="566">
                  <c:v>10.5</c:v>
                </c:pt>
                <c:pt idx="567">
                  <c:v>10.5</c:v>
                </c:pt>
                <c:pt idx="568">
                  <c:v>10.5</c:v>
                </c:pt>
                <c:pt idx="569">
                  <c:v>10.5</c:v>
                </c:pt>
                <c:pt idx="570">
                  <c:v>10.5</c:v>
                </c:pt>
                <c:pt idx="571">
                  <c:v>10.5</c:v>
                </c:pt>
                <c:pt idx="572">
                  <c:v>10.5</c:v>
                </c:pt>
                <c:pt idx="573">
                  <c:v>10.5</c:v>
                </c:pt>
                <c:pt idx="574">
                  <c:v>10.5</c:v>
                </c:pt>
                <c:pt idx="575">
                  <c:v>10.5</c:v>
                </c:pt>
                <c:pt idx="576">
                  <c:v>10.5</c:v>
                </c:pt>
                <c:pt idx="577">
                  <c:v>10.5</c:v>
                </c:pt>
                <c:pt idx="578">
                  <c:v>10.5</c:v>
                </c:pt>
                <c:pt idx="579">
                  <c:v>10.5</c:v>
                </c:pt>
                <c:pt idx="580">
                  <c:v>10.5</c:v>
                </c:pt>
                <c:pt idx="581">
                  <c:v>10.5</c:v>
                </c:pt>
                <c:pt idx="582">
                  <c:v>10.5</c:v>
                </c:pt>
                <c:pt idx="583">
                  <c:v>10.5</c:v>
                </c:pt>
                <c:pt idx="584">
                  <c:v>10.5</c:v>
                </c:pt>
                <c:pt idx="585">
                  <c:v>10.5</c:v>
                </c:pt>
                <c:pt idx="586">
                  <c:v>10.5</c:v>
                </c:pt>
                <c:pt idx="587">
                  <c:v>10.5</c:v>
                </c:pt>
                <c:pt idx="588">
                  <c:v>10.5</c:v>
                </c:pt>
                <c:pt idx="589">
                  <c:v>10.5</c:v>
                </c:pt>
                <c:pt idx="590">
                  <c:v>10.5</c:v>
                </c:pt>
                <c:pt idx="591">
                  <c:v>10.5</c:v>
                </c:pt>
                <c:pt idx="592">
                  <c:v>10.5</c:v>
                </c:pt>
                <c:pt idx="593">
                  <c:v>10.5</c:v>
                </c:pt>
                <c:pt idx="594">
                  <c:v>10.5</c:v>
                </c:pt>
                <c:pt idx="595">
                  <c:v>10.5</c:v>
                </c:pt>
                <c:pt idx="596">
                  <c:v>10.5</c:v>
                </c:pt>
                <c:pt idx="597">
                  <c:v>10.5</c:v>
                </c:pt>
                <c:pt idx="598">
                  <c:v>10.5</c:v>
                </c:pt>
                <c:pt idx="599">
                  <c:v>10.5</c:v>
                </c:pt>
                <c:pt idx="600">
                  <c:v>10.5</c:v>
                </c:pt>
                <c:pt idx="601">
                  <c:v>10.5</c:v>
                </c:pt>
                <c:pt idx="602">
                  <c:v>10.5</c:v>
                </c:pt>
                <c:pt idx="603">
                  <c:v>10.5</c:v>
                </c:pt>
                <c:pt idx="604">
                  <c:v>10.5</c:v>
                </c:pt>
                <c:pt idx="605">
                  <c:v>10.5</c:v>
                </c:pt>
                <c:pt idx="606">
                  <c:v>10.5</c:v>
                </c:pt>
                <c:pt idx="607">
                  <c:v>10.5</c:v>
                </c:pt>
                <c:pt idx="608">
                  <c:v>10.5</c:v>
                </c:pt>
                <c:pt idx="609">
                  <c:v>10.5</c:v>
                </c:pt>
                <c:pt idx="610">
                  <c:v>10.5</c:v>
                </c:pt>
                <c:pt idx="611">
                  <c:v>10.5</c:v>
                </c:pt>
                <c:pt idx="612">
                  <c:v>10.5</c:v>
                </c:pt>
                <c:pt idx="613">
                  <c:v>10.5</c:v>
                </c:pt>
                <c:pt idx="614">
                  <c:v>10.5</c:v>
                </c:pt>
                <c:pt idx="615">
                  <c:v>10.5</c:v>
                </c:pt>
                <c:pt idx="616">
                  <c:v>10.5</c:v>
                </c:pt>
                <c:pt idx="617">
                  <c:v>10.5</c:v>
                </c:pt>
                <c:pt idx="618">
                  <c:v>10.5</c:v>
                </c:pt>
                <c:pt idx="619">
                  <c:v>10.5</c:v>
                </c:pt>
                <c:pt idx="620">
                  <c:v>10.5</c:v>
                </c:pt>
                <c:pt idx="621">
                  <c:v>10.5</c:v>
                </c:pt>
                <c:pt idx="622">
                  <c:v>10.5</c:v>
                </c:pt>
                <c:pt idx="623">
                  <c:v>10.5</c:v>
                </c:pt>
                <c:pt idx="624">
                  <c:v>10.5</c:v>
                </c:pt>
                <c:pt idx="625">
                  <c:v>10.5</c:v>
                </c:pt>
                <c:pt idx="626">
                  <c:v>10.5</c:v>
                </c:pt>
                <c:pt idx="627">
                  <c:v>10.5</c:v>
                </c:pt>
                <c:pt idx="628">
                  <c:v>10.5</c:v>
                </c:pt>
                <c:pt idx="629">
                  <c:v>10.5</c:v>
                </c:pt>
                <c:pt idx="630">
                  <c:v>10.5</c:v>
                </c:pt>
                <c:pt idx="631">
                  <c:v>10.5</c:v>
                </c:pt>
                <c:pt idx="632">
                  <c:v>10.5</c:v>
                </c:pt>
                <c:pt idx="633">
                  <c:v>10.5</c:v>
                </c:pt>
                <c:pt idx="634">
                  <c:v>10.5</c:v>
                </c:pt>
                <c:pt idx="635">
                  <c:v>10.5</c:v>
                </c:pt>
                <c:pt idx="636">
                  <c:v>10.5</c:v>
                </c:pt>
                <c:pt idx="637">
                  <c:v>10.5</c:v>
                </c:pt>
                <c:pt idx="638">
                  <c:v>10.5</c:v>
                </c:pt>
                <c:pt idx="639">
                  <c:v>10.5</c:v>
                </c:pt>
                <c:pt idx="640">
                  <c:v>10.5</c:v>
                </c:pt>
                <c:pt idx="641">
                  <c:v>13.5</c:v>
                </c:pt>
                <c:pt idx="642">
                  <c:v>13.5</c:v>
                </c:pt>
                <c:pt idx="643">
                  <c:v>13.5</c:v>
                </c:pt>
                <c:pt idx="644">
                  <c:v>13.5</c:v>
                </c:pt>
                <c:pt idx="645">
                  <c:v>13.5</c:v>
                </c:pt>
                <c:pt idx="646">
                  <c:v>13.5</c:v>
                </c:pt>
                <c:pt idx="647">
                  <c:v>13.5</c:v>
                </c:pt>
                <c:pt idx="648">
                  <c:v>13.5</c:v>
                </c:pt>
                <c:pt idx="649">
                  <c:v>13.5</c:v>
                </c:pt>
                <c:pt idx="650">
                  <c:v>13.5</c:v>
                </c:pt>
                <c:pt idx="651">
                  <c:v>13.5</c:v>
                </c:pt>
                <c:pt idx="652">
                  <c:v>13.5</c:v>
                </c:pt>
                <c:pt idx="653">
                  <c:v>13.5</c:v>
                </c:pt>
                <c:pt idx="654">
                  <c:v>13.5</c:v>
                </c:pt>
                <c:pt idx="655">
                  <c:v>13.5</c:v>
                </c:pt>
                <c:pt idx="656">
                  <c:v>13.5</c:v>
                </c:pt>
                <c:pt idx="657">
                  <c:v>13.5</c:v>
                </c:pt>
                <c:pt idx="658">
                  <c:v>13.5</c:v>
                </c:pt>
                <c:pt idx="659">
                  <c:v>13.5</c:v>
                </c:pt>
                <c:pt idx="660">
                  <c:v>13.5</c:v>
                </c:pt>
                <c:pt idx="661">
                  <c:v>13.5</c:v>
                </c:pt>
                <c:pt idx="662">
                  <c:v>13.5</c:v>
                </c:pt>
                <c:pt idx="663">
                  <c:v>13.5</c:v>
                </c:pt>
                <c:pt idx="664">
                  <c:v>13.5</c:v>
                </c:pt>
                <c:pt idx="665">
                  <c:v>13.5</c:v>
                </c:pt>
                <c:pt idx="666">
                  <c:v>13.5</c:v>
                </c:pt>
                <c:pt idx="667">
                  <c:v>13.5</c:v>
                </c:pt>
                <c:pt idx="668">
                  <c:v>13.5</c:v>
                </c:pt>
                <c:pt idx="669">
                  <c:v>13.5</c:v>
                </c:pt>
                <c:pt idx="670">
                  <c:v>13.5</c:v>
                </c:pt>
                <c:pt idx="671">
                  <c:v>13.5</c:v>
                </c:pt>
                <c:pt idx="672">
                  <c:v>13.5</c:v>
                </c:pt>
                <c:pt idx="673">
                  <c:v>13.5</c:v>
                </c:pt>
                <c:pt idx="674">
                  <c:v>13.5</c:v>
                </c:pt>
                <c:pt idx="675">
                  <c:v>13.5</c:v>
                </c:pt>
                <c:pt idx="676">
                  <c:v>13.5</c:v>
                </c:pt>
                <c:pt idx="677">
                  <c:v>13.5</c:v>
                </c:pt>
                <c:pt idx="678">
                  <c:v>13.5</c:v>
                </c:pt>
                <c:pt idx="679">
                  <c:v>13.5</c:v>
                </c:pt>
                <c:pt idx="680">
                  <c:v>13.5</c:v>
                </c:pt>
                <c:pt idx="681">
                  <c:v>13.5</c:v>
                </c:pt>
                <c:pt idx="682">
                  <c:v>13.5</c:v>
                </c:pt>
                <c:pt idx="683">
                  <c:v>13.5</c:v>
                </c:pt>
                <c:pt idx="684">
                  <c:v>13.5</c:v>
                </c:pt>
                <c:pt idx="685">
                  <c:v>13.5</c:v>
                </c:pt>
                <c:pt idx="686">
                  <c:v>13.5</c:v>
                </c:pt>
                <c:pt idx="687">
                  <c:v>13.5</c:v>
                </c:pt>
                <c:pt idx="688">
                  <c:v>13.5</c:v>
                </c:pt>
                <c:pt idx="689">
                  <c:v>13.5</c:v>
                </c:pt>
                <c:pt idx="690">
                  <c:v>13.5</c:v>
                </c:pt>
                <c:pt idx="691">
                  <c:v>13.5</c:v>
                </c:pt>
                <c:pt idx="692">
                  <c:v>13.5</c:v>
                </c:pt>
                <c:pt idx="693">
                  <c:v>13.5</c:v>
                </c:pt>
                <c:pt idx="694">
                  <c:v>13.5</c:v>
                </c:pt>
                <c:pt idx="695">
                  <c:v>13.5</c:v>
                </c:pt>
                <c:pt idx="696">
                  <c:v>13.5</c:v>
                </c:pt>
                <c:pt idx="697">
                  <c:v>13.5</c:v>
                </c:pt>
                <c:pt idx="698">
                  <c:v>13.5</c:v>
                </c:pt>
                <c:pt idx="699">
                  <c:v>13.5</c:v>
                </c:pt>
                <c:pt idx="700">
                  <c:v>13.5</c:v>
                </c:pt>
                <c:pt idx="701">
                  <c:v>13.5</c:v>
                </c:pt>
                <c:pt idx="702">
                  <c:v>13.5</c:v>
                </c:pt>
                <c:pt idx="703">
                  <c:v>13.5</c:v>
                </c:pt>
                <c:pt idx="704">
                  <c:v>13.5</c:v>
                </c:pt>
                <c:pt idx="705">
                  <c:v>13.5</c:v>
                </c:pt>
                <c:pt idx="706">
                  <c:v>13.5</c:v>
                </c:pt>
                <c:pt idx="707">
                  <c:v>13.5</c:v>
                </c:pt>
                <c:pt idx="708">
                  <c:v>13.5</c:v>
                </c:pt>
                <c:pt idx="709">
                  <c:v>13.5</c:v>
                </c:pt>
                <c:pt idx="710">
                  <c:v>13.5</c:v>
                </c:pt>
                <c:pt idx="711">
                  <c:v>13.5</c:v>
                </c:pt>
                <c:pt idx="712">
                  <c:v>13.5</c:v>
                </c:pt>
                <c:pt idx="713">
                  <c:v>13.5</c:v>
                </c:pt>
                <c:pt idx="714">
                  <c:v>13.5</c:v>
                </c:pt>
                <c:pt idx="715">
                  <c:v>13.5</c:v>
                </c:pt>
                <c:pt idx="716">
                  <c:v>13.5</c:v>
                </c:pt>
                <c:pt idx="717">
                  <c:v>13.5</c:v>
                </c:pt>
                <c:pt idx="718">
                  <c:v>13.5</c:v>
                </c:pt>
                <c:pt idx="719">
                  <c:v>13.5</c:v>
                </c:pt>
                <c:pt idx="720">
                  <c:v>13.5</c:v>
                </c:pt>
                <c:pt idx="721">
                  <c:v>13.5</c:v>
                </c:pt>
                <c:pt idx="722">
                  <c:v>13.5</c:v>
                </c:pt>
                <c:pt idx="723">
                  <c:v>13.5</c:v>
                </c:pt>
                <c:pt idx="724">
                  <c:v>13.5</c:v>
                </c:pt>
                <c:pt idx="725">
                  <c:v>13.5</c:v>
                </c:pt>
                <c:pt idx="726">
                  <c:v>13.5</c:v>
                </c:pt>
                <c:pt idx="727">
                  <c:v>13.5</c:v>
                </c:pt>
                <c:pt idx="728">
                  <c:v>13.5</c:v>
                </c:pt>
                <c:pt idx="729">
                  <c:v>13.5</c:v>
                </c:pt>
                <c:pt idx="730">
                  <c:v>13.5</c:v>
                </c:pt>
                <c:pt idx="731">
                  <c:v>13.5</c:v>
                </c:pt>
                <c:pt idx="732">
                  <c:v>13.5</c:v>
                </c:pt>
                <c:pt idx="733">
                  <c:v>13.5</c:v>
                </c:pt>
                <c:pt idx="734">
                  <c:v>13.5</c:v>
                </c:pt>
                <c:pt idx="735">
                  <c:v>13.5</c:v>
                </c:pt>
                <c:pt idx="736">
                  <c:v>13.5</c:v>
                </c:pt>
                <c:pt idx="737">
                  <c:v>13.5</c:v>
                </c:pt>
                <c:pt idx="738">
                  <c:v>13.5</c:v>
                </c:pt>
                <c:pt idx="739">
                  <c:v>13.5</c:v>
                </c:pt>
                <c:pt idx="740">
                  <c:v>13.5</c:v>
                </c:pt>
                <c:pt idx="741">
                  <c:v>13.5</c:v>
                </c:pt>
                <c:pt idx="742">
                  <c:v>13.5</c:v>
                </c:pt>
                <c:pt idx="743">
                  <c:v>13.5</c:v>
                </c:pt>
                <c:pt idx="744">
                  <c:v>13.5</c:v>
                </c:pt>
                <c:pt idx="745">
                  <c:v>13.5</c:v>
                </c:pt>
                <c:pt idx="746">
                  <c:v>13.5</c:v>
                </c:pt>
                <c:pt idx="747">
                  <c:v>13.5</c:v>
                </c:pt>
                <c:pt idx="748">
                  <c:v>13.5</c:v>
                </c:pt>
                <c:pt idx="749">
                  <c:v>13.5</c:v>
                </c:pt>
                <c:pt idx="750">
                  <c:v>13.5</c:v>
                </c:pt>
                <c:pt idx="751">
                  <c:v>13.5</c:v>
                </c:pt>
                <c:pt idx="752">
                  <c:v>13.5</c:v>
                </c:pt>
                <c:pt idx="753">
                  <c:v>13.5</c:v>
                </c:pt>
                <c:pt idx="754">
                  <c:v>13.5</c:v>
                </c:pt>
                <c:pt idx="755">
                  <c:v>13.5</c:v>
                </c:pt>
                <c:pt idx="756">
                  <c:v>13.5</c:v>
                </c:pt>
                <c:pt idx="757">
                  <c:v>13.5</c:v>
                </c:pt>
                <c:pt idx="758">
                  <c:v>13.5</c:v>
                </c:pt>
                <c:pt idx="759">
                  <c:v>13.5</c:v>
                </c:pt>
                <c:pt idx="760">
                  <c:v>13.5</c:v>
                </c:pt>
                <c:pt idx="761">
                  <c:v>13.5</c:v>
                </c:pt>
                <c:pt idx="762">
                  <c:v>13.5</c:v>
                </c:pt>
                <c:pt idx="763">
                  <c:v>13.5</c:v>
                </c:pt>
                <c:pt idx="764">
                  <c:v>13.5</c:v>
                </c:pt>
                <c:pt idx="765">
                  <c:v>13.5</c:v>
                </c:pt>
                <c:pt idx="766">
                  <c:v>13.5</c:v>
                </c:pt>
                <c:pt idx="767">
                  <c:v>13.5</c:v>
                </c:pt>
                <c:pt idx="768">
                  <c:v>13.5</c:v>
                </c:pt>
                <c:pt idx="769">
                  <c:v>13.5</c:v>
                </c:pt>
                <c:pt idx="770">
                  <c:v>13.5</c:v>
                </c:pt>
                <c:pt idx="771">
                  <c:v>13.5</c:v>
                </c:pt>
                <c:pt idx="772">
                  <c:v>13.5</c:v>
                </c:pt>
                <c:pt idx="773">
                  <c:v>13.5</c:v>
                </c:pt>
                <c:pt idx="774">
                  <c:v>13.5</c:v>
                </c:pt>
                <c:pt idx="775">
                  <c:v>13.5</c:v>
                </c:pt>
                <c:pt idx="776">
                  <c:v>13.5</c:v>
                </c:pt>
                <c:pt idx="777">
                  <c:v>13.5</c:v>
                </c:pt>
                <c:pt idx="778">
                  <c:v>13.5</c:v>
                </c:pt>
                <c:pt idx="779">
                  <c:v>13.5</c:v>
                </c:pt>
                <c:pt idx="780">
                  <c:v>13.5</c:v>
                </c:pt>
                <c:pt idx="781">
                  <c:v>13.5</c:v>
                </c:pt>
                <c:pt idx="782">
                  <c:v>13.5</c:v>
                </c:pt>
                <c:pt idx="783">
                  <c:v>13.5</c:v>
                </c:pt>
                <c:pt idx="784">
                  <c:v>13.5</c:v>
                </c:pt>
                <c:pt idx="785">
                  <c:v>13.5</c:v>
                </c:pt>
                <c:pt idx="786">
                  <c:v>13.5</c:v>
                </c:pt>
                <c:pt idx="787">
                  <c:v>13.5</c:v>
                </c:pt>
                <c:pt idx="788">
                  <c:v>13.5</c:v>
                </c:pt>
                <c:pt idx="789">
                  <c:v>13.5</c:v>
                </c:pt>
                <c:pt idx="790">
                  <c:v>13.5</c:v>
                </c:pt>
                <c:pt idx="791">
                  <c:v>13.5</c:v>
                </c:pt>
                <c:pt idx="792">
                  <c:v>13.5</c:v>
                </c:pt>
                <c:pt idx="793">
                  <c:v>13.5</c:v>
                </c:pt>
                <c:pt idx="794">
                  <c:v>13.5</c:v>
                </c:pt>
                <c:pt idx="795">
                  <c:v>13.5</c:v>
                </c:pt>
                <c:pt idx="796">
                  <c:v>13.5</c:v>
                </c:pt>
                <c:pt idx="797">
                  <c:v>13.5</c:v>
                </c:pt>
                <c:pt idx="798">
                  <c:v>13.5</c:v>
                </c:pt>
                <c:pt idx="799">
                  <c:v>13.5</c:v>
                </c:pt>
                <c:pt idx="800">
                  <c:v>13.5</c:v>
                </c:pt>
                <c:pt idx="801">
                  <c:v>13.5</c:v>
                </c:pt>
                <c:pt idx="802">
                  <c:v>13.5</c:v>
                </c:pt>
                <c:pt idx="803">
                  <c:v>13.5</c:v>
                </c:pt>
                <c:pt idx="804">
                  <c:v>13.5</c:v>
                </c:pt>
                <c:pt idx="805">
                  <c:v>13.5</c:v>
                </c:pt>
                <c:pt idx="806">
                  <c:v>13.5</c:v>
                </c:pt>
                <c:pt idx="807">
                  <c:v>13.5</c:v>
                </c:pt>
                <c:pt idx="808">
                  <c:v>13.5</c:v>
                </c:pt>
                <c:pt idx="809">
                  <c:v>13.5</c:v>
                </c:pt>
                <c:pt idx="810">
                  <c:v>13.5</c:v>
                </c:pt>
                <c:pt idx="811">
                  <c:v>13.5</c:v>
                </c:pt>
                <c:pt idx="812">
                  <c:v>13.5</c:v>
                </c:pt>
                <c:pt idx="813">
                  <c:v>13.5</c:v>
                </c:pt>
                <c:pt idx="814">
                  <c:v>13.5</c:v>
                </c:pt>
                <c:pt idx="815">
                  <c:v>13.5</c:v>
                </c:pt>
                <c:pt idx="816">
                  <c:v>13.5</c:v>
                </c:pt>
                <c:pt idx="817">
                  <c:v>13.5</c:v>
                </c:pt>
                <c:pt idx="818">
                  <c:v>13.5</c:v>
                </c:pt>
                <c:pt idx="819">
                  <c:v>13.5</c:v>
                </c:pt>
                <c:pt idx="820">
                  <c:v>13.5</c:v>
                </c:pt>
                <c:pt idx="821">
                  <c:v>13.5</c:v>
                </c:pt>
                <c:pt idx="822">
                  <c:v>13.5</c:v>
                </c:pt>
                <c:pt idx="823">
                  <c:v>13.5</c:v>
                </c:pt>
                <c:pt idx="824">
                  <c:v>13.5</c:v>
                </c:pt>
                <c:pt idx="825">
                  <c:v>13.5</c:v>
                </c:pt>
                <c:pt idx="826">
                  <c:v>13.5</c:v>
                </c:pt>
                <c:pt idx="827">
                  <c:v>13.5</c:v>
                </c:pt>
                <c:pt idx="828">
                  <c:v>13.5</c:v>
                </c:pt>
                <c:pt idx="829">
                  <c:v>13.5</c:v>
                </c:pt>
                <c:pt idx="830">
                  <c:v>13.5</c:v>
                </c:pt>
                <c:pt idx="831">
                  <c:v>13.5</c:v>
                </c:pt>
                <c:pt idx="832">
                  <c:v>13.5</c:v>
                </c:pt>
                <c:pt idx="833">
                  <c:v>13.5</c:v>
                </c:pt>
                <c:pt idx="834">
                  <c:v>13.5</c:v>
                </c:pt>
                <c:pt idx="835">
                  <c:v>13.5</c:v>
                </c:pt>
                <c:pt idx="836">
                  <c:v>13.5</c:v>
                </c:pt>
                <c:pt idx="837">
                  <c:v>13.5</c:v>
                </c:pt>
                <c:pt idx="838">
                  <c:v>13.5</c:v>
                </c:pt>
                <c:pt idx="839">
                  <c:v>13.5</c:v>
                </c:pt>
                <c:pt idx="840">
                  <c:v>13.5</c:v>
                </c:pt>
                <c:pt idx="841">
                  <c:v>13.5</c:v>
                </c:pt>
                <c:pt idx="842">
                  <c:v>13.5</c:v>
                </c:pt>
                <c:pt idx="843">
                  <c:v>13.5</c:v>
                </c:pt>
                <c:pt idx="844">
                  <c:v>13.5</c:v>
                </c:pt>
                <c:pt idx="845">
                  <c:v>13.5</c:v>
                </c:pt>
                <c:pt idx="846">
                  <c:v>13.5</c:v>
                </c:pt>
                <c:pt idx="847">
                  <c:v>13.5</c:v>
                </c:pt>
                <c:pt idx="848">
                  <c:v>13.5</c:v>
                </c:pt>
                <c:pt idx="849">
                  <c:v>13.5</c:v>
                </c:pt>
                <c:pt idx="850">
                  <c:v>13.5</c:v>
                </c:pt>
                <c:pt idx="851">
                  <c:v>13.5</c:v>
                </c:pt>
                <c:pt idx="852">
                  <c:v>13.5</c:v>
                </c:pt>
                <c:pt idx="853">
                  <c:v>13.5</c:v>
                </c:pt>
                <c:pt idx="854">
                  <c:v>13.5</c:v>
                </c:pt>
                <c:pt idx="855">
                  <c:v>13.5</c:v>
                </c:pt>
                <c:pt idx="856">
                  <c:v>13.5</c:v>
                </c:pt>
                <c:pt idx="857">
                  <c:v>13.5</c:v>
                </c:pt>
                <c:pt idx="858">
                  <c:v>13.5</c:v>
                </c:pt>
                <c:pt idx="859">
                  <c:v>13.5</c:v>
                </c:pt>
                <c:pt idx="860">
                  <c:v>13.5</c:v>
                </c:pt>
                <c:pt idx="861">
                  <c:v>13.5</c:v>
                </c:pt>
                <c:pt idx="862">
                  <c:v>13.5</c:v>
                </c:pt>
                <c:pt idx="863">
                  <c:v>13.5</c:v>
                </c:pt>
                <c:pt idx="864">
                  <c:v>13.5</c:v>
                </c:pt>
                <c:pt idx="865">
                  <c:v>13.5</c:v>
                </c:pt>
                <c:pt idx="866">
                  <c:v>13.5</c:v>
                </c:pt>
                <c:pt idx="867">
                  <c:v>13.5</c:v>
                </c:pt>
                <c:pt idx="868">
                  <c:v>13.5</c:v>
                </c:pt>
                <c:pt idx="869">
                  <c:v>13.5</c:v>
                </c:pt>
                <c:pt idx="870">
                  <c:v>13.5</c:v>
                </c:pt>
                <c:pt idx="871">
                  <c:v>13.5</c:v>
                </c:pt>
                <c:pt idx="872">
                  <c:v>13.5</c:v>
                </c:pt>
                <c:pt idx="873">
                  <c:v>13.5</c:v>
                </c:pt>
                <c:pt idx="874">
                  <c:v>13.5</c:v>
                </c:pt>
                <c:pt idx="875">
                  <c:v>13.5</c:v>
                </c:pt>
                <c:pt idx="876">
                  <c:v>13.5</c:v>
                </c:pt>
                <c:pt idx="877">
                  <c:v>13.5</c:v>
                </c:pt>
                <c:pt idx="878">
                  <c:v>13.5</c:v>
                </c:pt>
                <c:pt idx="879">
                  <c:v>13.5</c:v>
                </c:pt>
                <c:pt idx="880">
                  <c:v>13.5</c:v>
                </c:pt>
                <c:pt idx="881">
                  <c:v>13.5</c:v>
                </c:pt>
                <c:pt idx="882">
                  <c:v>13.5</c:v>
                </c:pt>
                <c:pt idx="883">
                  <c:v>13.5</c:v>
                </c:pt>
                <c:pt idx="884">
                  <c:v>13.5</c:v>
                </c:pt>
                <c:pt idx="885">
                  <c:v>13.5</c:v>
                </c:pt>
                <c:pt idx="886">
                  <c:v>13.5</c:v>
                </c:pt>
                <c:pt idx="887">
                  <c:v>13.5</c:v>
                </c:pt>
                <c:pt idx="888">
                  <c:v>13.5</c:v>
                </c:pt>
                <c:pt idx="889">
                  <c:v>13.5</c:v>
                </c:pt>
                <c:pt idx="890">
                  <c:v>13.5</c:v>
                </c:pt>
                <c:pt idx="891">
                  <c:v>13.5</c:v>
                </c:pt>
                <c:pt idx="892">
                  <c:v>13.5</c:v>
                </c:pt>
                <c:pt idx="893">
                  <c:v>13.5</c:v>
                </c:pt>
                <c:pt idx="894">
                  <c:v>13.5</c:v>
                </c:pt>
                <c:pt idx="895">
                  <c:v>13.5</c:v>
                </c:pt>
                <c:pt idx="896">
                  <c:v>13.5</c:v>
                </c:pt>
                <c:pt idx="897">
                  <c:v>13.5</c:v>
                </c:pt>
                <c:pt idx="898">
                  <c:v>13.5</c:v>
                </c:pt>
                <c:pt idx="899">
                  <c:v>13.5</c:v>
                </c:pt>
                <c:pt idx="900">
                  <c:v>13.5</c:v>
                </c:pt>
                <c:pt idx="901">
                  <c:v>13.5</c:v>
                </c:pt>
                <c:pt idx="902">
                  <c:v>13.5</c:v>
                </c:pt>
                <c:pt idx="903">
                  <c:v>13.5</c:v>
                </c:pt>
                <c:pt idx="904">
                  <c:v>13.5</c:v>
                </c:pt>
                <c:pt idx="905">
                  <c:v>13.5</c:v>
                </c:pt>
                <c:pt idx="906">
                  <c:v>13.5</c:v>
                </c:pt>
                <c:pt idx="907">
                  <c:v>13.5</c:v>
                </c:pt>
                <c:pt idx="908">
                  <c:v>13.5</c:v>
                </c:pt>
                <c:pt idx="909">
                  <c:v>13.5</c:v>
                </c:pt>
                <c:pt idx="910">
                  <c:v>13.5</c:v>
                </c:pt>
                <c:pt idx="911">
                  <c:v>13.5</c:v>
                </c:pt>
                <c:pt idx="912">
                  <c:v>13.5</c:v>
                </c:pt>
                <c:pt idx="913">
                  <c:v>13.5</c:v>
                </c:pt>
                <c:pt idx="914">
                  <c:v>13.5</c:v>
                </c:pt>
                <c:pt idx="915">
                  <c:v>13.5</c:v>
                </c:pt>
                <c:pt idx="916">
                  <c:v>13.5</c:v>
                </c:pt>
                <c:pt idx="917">
                  <c:v>13.5</c:v>
                </c:pt>
                <c:pt idx="918">
                  <c:v>13.5</c:v>
                </c:pt>
                <c:pt idx="919">
                  <c:v>13.5</c:v>
                </c:pt>
                <c:pt idx="920">
                  <c:v>13.5</c:v>
                </c:pt>
                <c:pt idx="921">
                  <c:v>13.5</c:v>
                </c:pt>
                <c:pt idx="922">
                  <c:v>13.5</c:v>
                </c:pt>
                <c:pt idx="923">
                  <c:v>13.5</c:v>
                </c:pt>
                <c:pt idx="924">
                  <c:v>13.5</c:v>
                </c:pt>
                <c:pt idx="925">
                  <c:v>13.5</c:v>
                </c:pt>
                <c:pt idx="926">
                  <c:v>13.5</c:v>
                </c:pt>
                <c:pt idx="927">
                  <c:v>13.5</c:v>
                </c:pt>
                <c:pt idx="928">
                  <c:v>13.5</c:v>
                </c:pt>
                <c:pt idx="929">
                  <c:v>13.5</c:v>
                </c:pt>
                <c:pt idx="930">
                  <c:v>13.5</c:v>
                </c:pt>
                <c:pt idx="931">
                  <c:v>13.5</c:v>
                </c:pt>
                <c:pt idx="932">
                  <c:v>13.5</c:v>
                </c:pt>
                <c:pt idx="933">
                  <c:v>13.5</c:v>
                </c:pt>
                <c:pt idx="934">
                  <c:v>13.5</c:v>
                </c:pt>
                <c:pt idx="935">
                  <c:v>13.5</c:v>
                </c:pt>
                <c:pt idx="936">
                  <c:v>13.5</c:v>
                </c:pt>
                <c:pt idx="937">
                  <c:v>13.5</c:v>
                </c:pt>
                <c:pt idx="938">
                  <c:v>13.5</c:v>
                </c:pt>
                <c:pt idx="939">
                  <c:v>13.5</c:v>
                </c:pt>
                <c:pt idx="940">
                  <c:v>13.5</c:v>
                </c:pt>
                <c:pt idx="941">
                  <c:v>13.5</c:v>
                </c:pt>
                <c:pt idx="942">
                  <c:v>13.5</c:v>
                </c:pt>
                <c:pt idx="943">
                  <c:v>13.5</c:v>
                </c:pt>
                <c:pt idx="944">
                  <c:v>13.5</c:v>
                </c:pt>
                <c:pt idx="945">
                  <c:v>13.5</c:v>
                </c:pt>
                <c:pt idx="946">
                  <c:v>13.5</c:v>
                </c:pt>
                <c:pt idx="947">
                  <c:v>13.5</c:v>
                </c:pt>
                <c:pt idx="948">
                  <c:v>13.5</c:v>
                </c:pt>
                <c:pt idx="949">
                  <c:v>13.5</c:v>
                </c:pt>
                <c:pt idx="950">
                  <c:v>13.5</c:v>
                </c:pt>
                <c:pt idx="951">
                  <c:v>13.5</c:v>
                </c:pt>
                <c:pt idx="952">
                  <c:v>13.5</c:v>
                </c:pt>
                <c:pt idx="953">
                  <c:v>13.5</c:v>
                </c:pt>
                <c:pt idx="954">
                  <c:v>13.5</c:v>
                </c:pt>
                <c:pt idx="955">
                  <c:v>13.5</c:v>
                </c:pt>
                <c:pt idx="956">
                  <c:v>13.5</c:v>
                </c:pt>
                <c:pt idx="957">
                  <c:v>13.5</c:v>
                </c:pt>
                <c:pt idx="958">
                  <c:v>13.5</c:v>
                </c:pt>
                <c:pt idx="959">
                  <c:v>13.5</c:v>
                </c:pt>
                <c:pt idx="960">
                  <c:v>13.5</c:v>
                </c:pt>
                <c:pt idx="961">
                  <c:v>13.5</c:v>
                </c:pt>
                <c:pt idx="962">
                  <c:v>13.5</c:v>
                </c:pt>
                <c:pt idx="963">
                  <c:v>13.5</c:v>
                </c:pt>
                <c:pt idx="964">
                  <c:v>13.5</c:v>
                </c:pt>
                <c:pt idx="965">
                  <c:v>13.5</c:v>
                </c:pt>
                <c:pt idx="966">
                  <c:v>12</c:v>
                </c:pt>
                <c:pt idx="967">
                  <c:v>12</c:v>
                </c:pt>
                <c:pt idx="968">
                  <c:v>12</c:v>
                </c:pt>
                <c:pt idx="969">
                  <c:v>12</c:v>
                </c:pt>
                <c:pt idx="970">
                  <c:v>12</c:v>
                </c:pt>
                <c:pt idx="971">
                  <c:v>12</c:v>
                </c:pt>
                <c:pt idx="972">
                  <c:v>12</c:v>
                </c:pt>
                <c:pt idx="973">
                  <c:v>12</c:v>
                </c:pt>
                <c:pt idx="974">
                  <c:v>12</c:v>
                </c:pt>
                <c:pt idx="975">
                  <c:v>12</c:v>
                </c:pt>
                <c:pt idx="976">
                  <c:v>12</c:v>
                </c:pt>
                <c:pt idx="977">
                  <c:v>12</c:v>
                </c:pt>
                <c:pt idx="978">
                  <c:v>12</c:v>
                </c:pt>
                <c:pt idx="979">
                  <c:v>12</c:v>
                </c:pt>
                <c:pt idx="980">
                  <c:v>12</c:v>
                </c:pt>
                <c:pt idx="981">
                  <c:v>12</c:v>
                </c:pt>
                <c:pt idx="982">
                  <c:v>12</c:v>
                </c:pt>
                <c:pt idx="983">
                  <c:v>12</c:v>
                </c:pt>
                <c:pt idx="984">
                  <c:v>12</c:v>
                </c:pt>
                <c:pt idx="985">
                  <c:v>12</c:v>
                </c:pt>
                <c:pt idx="986">
                  <c:v>12</c:v>
                </c:pt>
                <c:pt idx="987">
                  <c:v>12</c:v>
                </c:pt>
                <c:pt idx="988">
                  <c:v>12</c:v>
                </c:pt>
                <c:pt idx="989">
                  <c:v>12</c:v>
                </c:pt>
                <c:pt idx="990">
                  <c:v>12</c:v>
                </c:pt>
                <c:pt idx="991">
                  <c:v>12</c:v>
                </c:pt>
                <c:pt idx="992">
                  <c:v>12</c:v>
                </c:pt>
                <c:pt idx="993">
                  <c:v>12</c:v>
                </c:pt>
                <c:pt idx="994">
                  <c:v>12</c:v>
                </c:pt>
                <c:pt idx="995">
                  <c:v>12</c:v>
                </c:pt>
                <c:pt idx="996">
                  <c:v>12</c:v>
                </c:pt>
                <c:pt idx="997">
                  <c:v>12</c:v>
                </c:pt>
                <c:pt idx="998">
                  <c:v>12</c:v>
                </c:pt>
                <c:pt idx="999">
                  <c:v>12</c:v>
                </c:pt>
                <c:pt idx="1000">
                  <c:v>12</c:v>
                </c:pt>
                <c:pt idx="1001">
                  <c:v>12</c:v>
                </c:pt>
                <c:pt idx="1002">
                  <c:v>12</c:v>
                </c:pt>
                <c:pt idx="1003">
                  <c:v>12</c:v>
                </c:pt>
                <c:pt idx="1004">
                  <c:v>12</c:v>
                </c:pt>
                <c:pt idx="1005">
                  <c:v>12</c:v>
                </c:pt>
                <c:pt idx="1006">
                  <c:v>12</c:v>
                </c:pt>
                <c:pt idx="1007">
                  <c:v>12</c:v>
                </c:pt>
                <c:pt idx="1008">
                  <c:v>12</c:v>
                </c:pt>
                <c:pt idx="1009">
                  <c:v>12</c:v>
                </c:pt>
                <c:pt idx="1010">
                  <c:v>12</c:v>
                </c:pt>
                <c:pt idx="1011">
                  <c:v>12</c:v>
                </c:pt>
                <c:pt idx="1012">
                  <c:v>12</c:v>
                </c:pt>
                <c:pt idx="1013">
                  <c:v>12</c:v>
                </c:pt>
                <c:pt idx="1014">
                  <c:v>12</c:v>
                </c:pt>
                <c:pt idx="1015">
                  <c:v>12</c:v>
                </c:pt>
                <c:pt idx="1016">
                  <c:v>12</c:v>
                </c:pt>
                <c:pt idx="1017">
                  <c:v>12</c:v>
                </c:pt>
                <c:pt idx="1018">
                  <c:v>12</c:v>
                </c:pt>
                <c:pt idx="1019">
                  <c:v>12</c:v>
                </c:pt>
                <c:pt idx="1020">
                  <c:v>12</c:v>
                </c:pt>
                <c:pt idx="1021">
                  <c:v>11.5</c:v>
                </c:pt>
                <c:pt idx="1022">
                  <c:v>11.5</c:v>
                </c:pt>
                <c:pt idx="1023">
                  <c:v>11.5</c:v>
                </c:pt>
                <c:pt idx="1024">
                  <c:v>11.5</c:v>
                </c:pt>
                <c:pt idx="1025">
                  <c:v>11.5</c:v>
                </c:pt>
                <c:pt idx="1026">
                  <c:v>11.5</c:v>
                </c:pt>
                <c:pt idx="1027">
                  <c:v>11.5</c:v>
                </c:pt>
                <c:pt idx="1028">
                  <c:v>11.5</c:v>
                </c:pt>
                <c:pt idx="1029">
                  <c:v>11.5</c:v>
                </c:pt>
                <c:pt idx="1030">
                  <c:v>11.5</c:v>
                </c:pt>
                <c:pt idx="1031">
                  <c:v>11.5</c:v>
                </c:pt>
                <c:pt idx="1032">
                  <c:v>11.5</c:v>
                </c:pt>
                <c:pt idx="1033">
                  <c:v>11.5</c:v>
                </c:pt>
                <c:pt idx="1034">
                  <c:v>11.5</c:v>
                </c:pt>
                <c:pt idx="1035">
                  <c:v>11.5</c:v>
                </c:pt>
                <c:pt idx="1036">
                  <c:v>11.5</c:v>
                </c:pt>
                <c:pt idx="1037">
                  <c:v>11.5</c:v>
                </c:pt>
                <c:pt idx="1038">
                  <c:v>11.5</c:v>
                </c:pt>
                <c:pt idx="1039">
                  <c:v>11.5</c:v>
                </c:pt>
                <c:pt idx="1040">
                  <c:v>11.5</c:v>
                </c:pt>
                <c:pt idx="1041">
                  <c:v>11.5</c:v>
                </c:pt>
                <c:pt idx="1042">
                  <c:v>11.5</c:v>
                </c:pt>
                <c:pt idx="1043">
                  <c:v>11.5</c:v>
                </c:pt>
                <c:pt idx="1044">
                  <c:v>11.5</c:v>
                </c:pt>
                <c:pt idx="1045">
                  <c:v>11.5</c:v>
                </c:pt>
                <c:pt idx="1046">
                  <c:v>11.5</c:v>
                </c:pt>
                <c:pt idx="1047">
                  <c:v>11.5</c:v>
                </c:pt>
                <c:pt idx="1048">
                  <c:v>11.5</c:v>
                </c:pt>
                <c:pt idx="1049">
                  <c:v>11.5</c:v>
                </c:pt>
                <c:pt idx="1050">
                  <c:v>11.5</c:v>
                </c:pt>
                <c:pt idx="1051">
                  <c:v>11.5</c:v>
                </c:pt>
                <c:pt idx="1052">
                  <c:v>11.5</c:v>
                </c:pt>
                <c:pt idx="1053">
                  <c:v>11.5</c:v>
                </c:pt>
                <c:pt idx="1054">
                  <c:v>11.5</c:v>
                </c:pt>
                <c:pt idx="1055">
                  <c:v>11.5</c:v>
                </c:pt>
                <c:pt idx="1056">
                  <c:v>11.5</c:v>
                </c:pt>
                <c:pt idx="1057">
                  <c:v>11.5</c:v>
                </c:pt>
                <c:pt idx="1058">
                  <c:v>11.5</c:v>
                </c:pt>
                <c:pt idx="1059">
                  <c:v>11.5</c:v>
                </c:pt>
                <c:pt idx="1060">
                  <c:v>11.5</c:v>
                </c:pt>
                <c:pt idx="1061">
                  <c:v>11.5</c:v>
                </c:pt>
                <c:pt idx="1062">
                  <c:v>11.5</c:v>
                </c:pt>
                <c:pt idx="1063">
                  <c:v>11.5</c:v>
                </c:pt>
                <c:pt idx="1064">
                  <c:v>11.5</c:v>
                </c:pt>
                <c:pt idx="1065">
                  <c:v>11.5</c:v>
                </c:pt>
                <c:pt idx="1066">
                  <c:v>11.5</c:v>
                </c:pt>
                <c:pt idx="1067">
                  <c:v>11.5</c:v>
                </c:pt>
                <c:pt idx="1068">
                  <c:v>11.5</c:v>
                </c:pt>
                <c:pt idx="1069">
                  <c:v>11.5</c:v>
                </c:pt>
                <c:pt idx="1070">
                  <c:v>11.5</c:v>
                </c:pt>
                <c:pt idx="1071">
                  <c:v>11.5</c:v>
                </c:pt>
                <c:pt idx="1072">
                  <c:v>11.5</c:v>
                </c:pt>
                <c:pt idx="1073">
                  <c:v>11.5</c:v>
                </c:pt>
                <c:pt idx="1074">
                  <c:v>11.5</c:v>
                </c:pt>
                <c:pt idx="1075">
                  <c:v>11.5</c:v>
                </c:pt>
                <c:pt idx="1076">
                  <c:v>11.5</c:v>
                </c:pt>
                <c:pt idx="1077">
                  <c:v>11.5</c:v>
                </c:pt>
                <c:pt idx="1078">
                  <c:v>10</c:v>
                </c:pt>
                <c:pt idx="1079">
                  <c:v>10</c:v>
                </c:pt>
                <c:pt idx="1080">
                  <c:v>10</c:v>
                </c:pt>
                <c:pt idx="1081">
                  <c:v>10</c:v>
                </c:pt>
                <c:pt idx="1082">
                  <c:v>10</c:v>
                </c:pt>
                <c:pt idx="1083">
                  <c:v>10</c:v>
                </c:pt>
                <c:pt idx="1084">
                  <c:v>10</c:v>
                </c:pt>
                <c:pt idx="1085">
                  <c:v>10</c:v>
                </c:pt>
                <c:pt idx="1086">
                  <c:v>10</c:v>
                </c:pt>
                <c:pt idx="1087">
                  <c:v>10</c:v>
                </c:pt>
                <c:pt idx="1088">
                  <c:v>10</c:v>
                </c:pt>
                <c:pt idx="1089">
                  <c:v>10</c:v>
                </c:pt>
                <c:pt idx="1090">
                  <c:v>10</c:v>
                </c:pt>
                <c:pt idx="1091">
                  <c:v>10</c:v>
                </c:pt>
                <c:pt idx="1092">
                  <c:v>10</c:v>
                </c:pt>
                <c:pt idx="1093">
                  <c:v>10</c:v>
                </c:pt>
                <c:pt idx="1094">
                  <c:v>10</c:v>
                </c:pt>
                <c:pt idx="1095">
                  <c:v>10</c:v>
                </c:pt>
                <c:pt idx="1096">
                  <c:v>10</c:v>
                </c:pt>
                <c:pt idx="1097">
                  <c:v>10</c:v>
                </c:pt>
                <c:pt idx="1098">
                  <c:v>10</c:v>
                </c:pt>
                <c:pt idx="1099">
                  <c:v>10</c:v>
                </c:pt>
                <c:pt idx="1100">
                  <c:v>10</c:v>
                </c:pt>
                <c:pt idx="1101">
                  <c:v>10</c:v>
                </c:pt>
                <c:pt idx="1102">
                  <c:v>10</c:v>
                </c:pt>
                <c:pt idx="1103" formatCode="0.00">
                  <c:v>10</c:v>
                </c:pt>
                <c:pt idx="1104" formatCode="0.00">
                  <c:v>10</c:v>
                </c:pt>
                <c:pt idx="1105" formatCode="0.00">
                  <c:v>10</c:v>
                </c:pt>
                <c:pt idx="1106" formatCode="0.00">
                  <c:v>10</c:v>
                </c:pt>
                <c:pt idx="1107" formatCode="0.00">
                  <c:v>10</c:v>
                </c:pt>
                <c:pt idx="1108">
                  <c:v>10</c:v>
                </c:pt>
                <c:pt idx="1109">
                  <c:v>10</c:v>
                </c:pt>
                <c:pt idx="1110">
                  <c:v>10</c:v>
                </c:pt>
                <c:pt idx="1111">
                  <c:v>10</c:v>
                </c:pt>
                <c:pt idx="1112">
                  <c:v>10</c:v>
                </c:pt>
                <c:pt idx="1113">
                  <c:v>10</c:v>
                </c:pt>
                <c:pt idx="1114">
                  <c:v>10</c:v>
                </c:pt>
                <c:pt idx="1115">
                  <c:v>10</c:v>
                </c:pt>
                <c:pt idx="1116">
                  <c:v>10</c:v>
                </c:pt>
                <c:pt idx="1117">
                  <c:v>10</c:v>
                </c:pt>
                <c:pt idx="1118">
                  <c:v>10</c:v>
                </c:pt>
                <c:pt idx="1119">
                  <c:v>10</c:v>
                </c:pt>
                <c:pt idx="1120">
                  <c:v>10</c:v>
                </c:pt>
                <c:pt idx="1121">
                  <c:v>10</c:v>
                </c:pt>
                <c:pt idx="1122">
                  <c:v>10</c:v>
                </c:pt>
                <c:pt idx="1123">
                  <c:v>10</c:v>
                </c:pt>
                <c:pt idx="1124">
                  <c:v>10</c:v>
                </c:pt>
                <c:pt idx="1125">
                  <c:v>10</c:v>
                </c:pt>
                <c:pt idx="1126">
                  <c:v>10</c:v>
                </c:pt>
                <c:pt idx="1127">
                  <c:v>10</c:v>
                </c:pt>
                <c:pt idx="1128">
                  <c:v>10</c:v>
                </c:pt>
                <c:pt idx="1129">
                  <c:v>10</c:v>
                </c:pt>
                <c:pt idx="1130">
                  <c:v>10</c:v>
                </c:pt>
                <c:pt idx="1131">
                  <c:v>10</c:v>
                </c:pt>
                <c:pt idx="1132">
                  <c:v>10</c:v>
                </c:pt>
                <c:pt idx="1133">
                  <c:v>10</c:v>
                </c:pt>
                <c:pt idx="1134">
                  <c:v>10</c:v>
                </c:pt>
                <c:pt idx="1135">
                  <c:v>10</c:v>
                </c:pt>
                <c:pt idx="1136" formatCode="0.00">
                  <c:v>10</c:v>
                </c:pt>
                <c:pt idx="1137" formatCode="0.00">
                  <c:v>10</c:v>
                </c:pt>
                <c:pt idx="1138" formatCode="0.00">
                  <c:v>10</c:v>
                </c:pt>
                <c:pt idx="1139" formatCode="0.00">
                  <c:v>10</c:v>
                </c:pt>
                <c:pt idx="1140" formatCode="0.00">
                  <c:v>10</c:v>
                </c:pt>
                <c:pt idx="1141">
                  <c:v>10</c:v>
                </c:pt>
                <c:pt idx="1142">
                  <c:v>10</c:v>
                </c:pt>
                <c:pt idx="1143">
                  <c:v>10</c:v>
                </c:pt>
                <c:pt idx="1144">
                  <c:v>10</c:v>
                </c:pt>
                <c:pt idx="1145">
                  <c:v>10</c:v>
                </c:pt>
                <c:pt idx="1146" formatCode="0.00">
                  <c:v>10</c:v>
                </c:pt>
                <c:pt idx="1147" formatCode="0.00">
                  <c:v>10</c:v>
                </c:pt>
                <c:pt idx="1148" formatCode="0.00">
                  <c:v>10</c:v>
                </c:pt>
                <c:pt idx="1149" formatCode="0.00">
                  <c:v>10</c:v>
                </c:pt>
                <c:pt idx="1150" formatCode="0.00">
                  <c:v>9.25</c:v>
                </c:pt>
                <c:pt idx="1151" formatCode="0.00">
                  <c:v>9.25</c:v>
                </c:pt>
                <c:pt idx="1152" formatCode="0.00">
                  <c:v>9.25</c:v>
                </c:pt>
                <c:pt idx="1153">
                  <c:v>9.25</c:v>
                </c:pt>
                <c:pt idx="1154">
                  <c:v>9.25</c:v>
                </c:pt>
                <c:pt idx="1155">
                  <c:v>9.25</c:v>
                </c:pt>
                <c:pt idx="1156">
                  <c:v>9.25</c:v>
                </c:pt>
                <c:pt idx="1157">
                  <c:v>9.25</c:v>
                </c:pt>
                <c:pt idx="1158">
                  <c:v>9.25</c:v>
                </c:pt>
                <c:pt idx="1159">
                  <c:v>9.25</c:v>
                </c:pt>
                <c:pt idx="1160">
                  <c:v>9.25</c:v>
                </c:pt>
                <c:pt idx="1161">
                  <c:v>9.25</c:v>
                </c:pt>
                <c:pt idx="1162">
                  <c:v>9.25</c:v>
                </c:pt>
                <c:pt idx="1163">
                  <c:v>9.25</c:v>
                </c:pt>
                <c:pt idx="1164">
                  <c:v>9.25</c:v>
                </c:pt>
                <c:pt idx="1165">
                  <c:v>9.25</c:v>
                </c:pt>
                <c:pt idx="1166">
                  <c:v>9.25</c:v>
                </c:pt>
                <c:pt idx="1167">
                  <c:v>9.25</c:v>
                </c:pt>
                <c:pt idx="1168">
                  <c:v>9.25</c:v>
                </c:pt>
                <c:pt idx="1169">
                  <c:v>9.25</c:v>
                </c:pt>
                <c:pt idx="1170">
                  <c:v>9.25</c:v>
                </c:pt>
                <c:pt idx="1171">
                  <c:v>9.25</c:v>
                </c:pt>
                <c:pt idx="1172">
                  <c:v>9.25</c:v>
                </c:pt>
                <c:pt idx="1173">
                  <c:v>9.25</c:v>
                </c:pt>
                <c:pt idx="1174">
                  <c:v>9.25</c:v>
                </c:pt>
                <c:pt idx="1175">
                  <c:v>9.25</c:v>
                </c:pt>
                <c:pt idx="1176">
                  <c:v>9.25</c:v>
                </c:pt>
                <c:pt idx="1177">
                  <c:v>9.25</c:v>
                </c:pt>
                <c:pt idx="1178">
                  <c:v>9.25</c:v>
                </c:pt>
                <c:pt idx="1179">
                  <c:v>9.25</c:v>
                </c:pt>
                <c:pt idx="1180">
                  <c:v>9.25</c:v>
                </c:pt>
                <c:pt idx="1181">
                  <c:v>9.25</c:v>
                </c:pt>
                <c:pt idx="1182">
                  <c:v>9.25</c:v>
                </c:pt>
                <c:pt idx="1183">
                  <c:v>9.25</c:v>
                </c:pt>
                <c:pt idx="1184">
                  <c:v>9.25</c:v>
                </c:pt>
                <c:pt idx="1185">
                  <c:v>9.25</c:v>
                </c:pt>
                <c:pt idx="1186">
                  <c:v>9.25</c:v>
                </c:pt>
                <c:pt idx="1187">
                  <c:v>9.25</c:v>
                </c:pt>
                <c:pt idx="1188">
                  <c:v>9.25</c:v>
                </c:pt>
                <c:pt idx="1189">
                  <c:v>9.25</c:v>
                </c:pt>
                <c:pt idx="1190">
                  <c:v>9.25</c:v>
                </c:pt>
                <c:pt idx="1191">
                  <c:v>9.25</c:v>
                </c:pt>
                <c:pt idx="1192">
                  <c:v>9.25</c:v>
                </c:pt>
                <c:pt idx="1193">
                  <c:v>9.25</c:v>
                </c:pt>
                <c:pt idx="1194">
                  <c:v>9.25</c:v>
                </c:pt>
                <c:pt idx="1195">
                  <c:v>9.25</c:v>
                </c:pt>
                <c:pt idx="1196">
                  <c:v>9.25</c:v>
                </c:pt>
                <c:pt idx="1197">
                  <c:v>9.25</c:v>
                </c:pt>
                <c:pt idx="1198">
                  <c:v>9.25</c:v>
                </c:pt>
                <c:pt idx="1199">
                  <c:v>9.25</c:v>
                </c:pt>
                <c:pt idx="1200">
                  <c:v>9.25</c:v>
                </c:pt>
                <c:pt idx="1201">
                  <c:v>9.25</c:v>
                </c:pt>
                <c:pt idx="1202">
                  <c:v>9.25</c:v>
                </c:pt>
                <c:pt idx="1203">
                  <c:v>9.25</c:v>
                </c:pt>
                <c:pt idx="1204">
                  <c:v>9.25</c:v>
                </c:pt>
                <c:pt idx="1205">
                  <c:v>9.25</c:v>
                </c:pt>
                <c:pt idx="1206">
                  <c:v>9.25</c:v>
                </c:pt>
                <c:pt idx="1207">
                  <c:v>9.25</c:v>
                </c:pt>
                <c:pt idx="1208">
                  <c:v>9.25</c:v>
                </c:pt>
                <c:pt idx="1209">
                  <c:v>9.25</c:v>
                </c:pt>
                <c:pt idx="1210">
                  <c:v>9.25</c:v>
                </c:pt>
                <c:pt idx="1211">
                  <c:v>9.25</c:v>
                </c:pt>
                <c:pt idx="1212">
                  <c:v>9.25</c:v>
                </c:pt>
                <c:pt idx="1213">
                  <c:v>9.25</c:v>
                </c:pt>
                <c:pt idx="1214">
                  <c:v>8.75</c:v>
                </c:pt>
                <c:pt idx="1215">
                  <c:v>8.75</c:v>
                </c:pt>
                <c:pt idx="1216">
                  <c:v>8.75</c:v>
                </c:pt>
                <c:pt idx="1217">
                  <c:v>8.75</c:v>
                </c:pt>
                <c:pt idx="1218">
                  <c:v>8.75</c:v>
                </c:pt>
                <c:pt idx="1219">
                  <c:v>8.75</c:v>
                </c:pt>
                <c:pt idx="1220">
                  <c:v>8.75</c:v>
                </c:pt>
                <c:pt idx="1221">
                  <c:v>8.75</c:v>
                </c:pt>
                <c:pt idx="1222">
                  <c:v>8.75</c:v>
                </c:pt>
                <c:pt idx="1223">
                  <c:v>8.75</c:v>
                </c:pt>
                <c:pt idx="1224">
                  <c:v>8.75</c:v>
                </c:pt>
                <c:pt idx="1225">
                  <c:v>8.75</c:v>
                </c:pt>
                <c:pt idx="1226">
                  <c:v>8.75</c:v>
                </c:pt>
                <c:pt idx="1227">
                  <c:v>8.75</c:v>
                </c:pt>
                <c:pt idx="1228">
                  <c:v>8.75</c:v>
                </c:pt>
                <c:pt idx="1229">
                  <c:v>8.75</c:v>
                </c:pt>
                <c:pt idx="1230">
                  <c:v>8.75</c:v>
                </c:pt>
                <c:pt idx="1231">
                  <c:v>8.75</c:v>
                </c:pt>
                <c:pt idx="1232">
                  <c:v>8.75</c:v>
                </c:pt>
                <c:pt idx="1233">
                  <c:v>8.75</c:v>
                </c:pt>
                <c:pt idx="1234">
                  <c:v>8.75</c:v>
                </c:pt>
                <c:pt idx="1235">
                  <c:v>8.75</c:v>
                </c:pt>
                <c:pt idx="1236">
                  <c:v>8.75</c:v>
                </c:pt>
                <c:pt idx="1237">
                  <c:v>8.75</c:v>
                </c:pt>
                <c:pt idx="1238">
                  <c:v>8.75</c:v>
                </c:pt>
                <c:pt idx="1239">
                  <c:v>8.75</c:v>
                </c:pt>
                <c:pt idx="1240">
                  <c:v>8.75</c:v>
                </c:pt>
                <c:pt idx="1241">
                  <c:v>8.75</c:v>
                </c:pt>
                <c:pt idx="1242">
                  <c:v>8.75</c:v>
                </c:pt>
                <c:pt idx="1243">
                  <c:v>8.75</c:v>
                </c:pt>
                <c:pt idx="1244">
                  <c:v>8.75</c:v>
                </c:pt>
                <c:pt idx="1245">
                  <c:v>8.75</c:v>
                </c:pt>
                <c:pt idx="1246">
                  <c:v>8.75</c:v>
                </c:pt>
                <c:pt idx="1247">
                  <c:v>8.75</c:v>
                </c:pt>
                <c:pt idx="1248">
                  <c:v>8.75</c:v>
                </c:pt>
                <c:pt idx="1249">
                  <c:v>8.75</c:v>
                </c:pt>
                <c:pt idx="1250">
                  <c:v>8.75</c:v>
                </c:pt>
                <c:pt idx="1251">
                  <c:v>8.75</c:v>
                </c:pt>
                <c:pt idx="1252">
                  <c:v>8.75</c:v>
                </c:pt>
                <c:pt idx="1253">
                  <c:v>8.75</c:v>
                </c:pt>
                <c:pt idx="1254">
                  <c:v>8.75</c:v>
                </c:pt>
                <c:pt idx="1255">
                  <c:v>8.75</c:v>
                </c:pt>
                <c:pt idx="1256">
                  <c:v>8.75</c:v>
                </c:pt>
                <c:pt idx="1257">
                  <c:v>8.75</c:v>
                </c:pt>
                <c:pt idx="1258">
                  <c:v>8.75</c:v>
                </c:pt>
                <c:pt idx="1259">
                  <c:v>8.75</c:v>
                </c:pt>
                <c:pt idx="1260">
                  <c:v>8.75</c:v>
                </c:pt>
                <c:pt idx="1261">
                  <c:v>8.75</c:v>
                </c:pt>
                <c:pt idx="1262">
                  <c:v>8.75</c:v>
                </c:pt>
                <c:pt idx="1263">
                  <c:v>8.75</c:v>
                </c:pt>
                <c:pt idx="1264">
                  <c:v>8.75</c:v>
                </c:pt>
                <c:pt idx="1265">
                  <c:v>8.75</c:v>
                </c:pt>
                <c:pt idx="1266">
                  <c:v>8.75</c:v>
                </c:pt>
                <c:pt idx="1267">
                  <c:v>8.75</c:v>
                </c:pt>
                <c:pt idx="1268">
                  <c:v>8.75</c:v>
                </c:pt>
                <c:pt idx="1269">
                  <c:v>8.75</c:v>
                </c:pt>
                <c:pt idx="1270">
                  <c:v>8.75</c:v>
                </c:pt>
                <c:pt idx="1271">
                  <c:v>8.75</c:v>
                </c:pt>
                <c:pt idx="1272">
                  <c:v>8.75</c:v>
                </c:pt>
                <c:pt idx="1273">
                  <c:v>8.75</c:v>
                </c:pt>
                <c:pt idx="1274">
                  <c:v>8.75</c:v>
                </c:pt>
                <c:pt idx="1275">
                  <c:v>8.75</c:v>
                </c:pt>
                <c:pt idx="1276">
                  <c:v>8.75</c:v>
                </c:pt>
                <c:pt idx="1277">
                  <c:v>8.75</c:v>
                </c:pt>
                <c:pt idx="1278">
                  <c:v>8.75</c:v>
                </c:pt>
                <c:pt idx="1279">
                  <c:v>8.75</c:v>
                </c:pt>
                <c:pt idx="1280">
                  <c:v>8.75</c:v>
                </c:pt>
                <c:pt idx="1281">
                  <c:v>8.75</c:v>
                </c:pt>
                <c:pt idx="1282">
                  <c:v>8.75</c:v>
                </c:pt>
                <c:pt idx="1283">
                  <c:v>8.75</c:v>
                </c:pt>
                <c:pt idx="1284">
                  <c:v>8.75</c:v>
                </c:pt>
                <c:pt idx="1285">
                  <c:v>8.75</c:v>
                </c:pt>
                <c:pt idx="1286">
                  <c:v>8.75</c:v>
                </c:pt>
                <c:pt idx="1287">
                  <c:v>8.75</c:v>
                </c:pt>
                <c:pt idx="1288">
                  <c:v>8.75</c:v>
                </c:pt>
                <c:pt idx="1289">
                  <c:v>8.75</c:v>
                </c:pt>
                <c:pt idx="1290">
                  <c:v>8.75</c:v>
                </c:pt>
                <c:pt idx="1291">
                  <c:v>8.75</c:v>
                </c:pt>
                <c:pt idx="1292">
                  <c:v>8.75</c:v>
                </c:pt>
                <c:pt idx="1293">
                  <c:v>8.75</c:v>
                </c:pt>
                <c:pt idx="1294">
                  <c:v>8.75</c:v>
                </c:pt>
                <c:pt idx="1295">
                  <c:v>8.75</c:v>
                </c:pt>
                <c:pt idx="1296">
                  <c:v>8.75</c:v>
                </c:pt>
                <c:pt idx="1297">
                  <c:v>8.75</c:v>
                </c:pt>
                <c:pt idx="1298">
                  <c:v>8.75</c:v>
                </c:pt>
                <c:pt idx="1299">
                  <c:v>8.75</c:v>
                </c:pt>
                <c:pt idx="1300">
                  <c:v>8.75</c:v>
                </c:pt>
                <c:pt idx="1301">
                  <c:v>8.75</c:v>
                </c:pt>
                <c:pt idx="1302">
                  <c:v>8.75</c:v>
                </c:pt>
                <c:pt idx="1303">
                  <c:v>8.75</c:v>
                </c:pt>
                <c:pt idx="1304">
                  <c:v>8.75</c:v>
                </c:pt>
                <c:pt idx="1305">
                  <c:v>8.75</c:v>
                </c:pt>
                <c:pt idx="1306">
                  <c:v>8.75</c:v>
                </c:pt>
                <c:pt idx="1307">
                  <c:v>8.75</c:v>
                </c:pt>
                <c:pt idx="1308">
                  <c:v>8.75</c:v>
                </c:pt>
                <c:pt idx="1309">
                  <c:v>8.75</c:v>
                </c:pt>
                <c:pt idx="1310">
                  <c:v>8.75</c:v>
                </c:pt>
                <c:pt idx="1311">
                  <c:v>8.75</c:v>
                </c:pt>
                <c:pt idx="1312">
                  <c:v>8.75</c:v>
                </c:pt>
                <c:pt idx="1313">
                  <c:v>8.75</c:v>
                </c:pt>
                <c:pt idx="1314">
                  <c:v>8.75</c:v>
                </c:pt>
                <c:pt idx="1315">
                  <c:v>8.75</c:v>
                </c:pt>
                <c:pt idx="1316">
                  <c:v>8.75</c:v>
                </c:pt>
                <c:pt idx="1317">
                  <c:v>8.75</c:v>
                </c:pt>
                <c:pt idx="1318">
                  <c:v>8.75</c:v>
                </c:pt>
                <c:pt idx="1319">
                  <c:v>8.75</c:v>
                </c:pt>
                <c:pt idx="1320">
                  <c:v>8.75</c:v>
                </c:pt>
                <c:pt idx="1321">
                  <c:v>8.75</c:v>
                </c:pt>
                <c:pt idx="1322">
                  <c:v>8.75</c:v>
                </c:pt>
                <c:pt idx="1323">
                  <c:v>8.75</c:v>
                </c:pt>
                <c:pt idx="1324">
                  <c:v>8.75</c:v>
                </c:pt>
                <c:pt idx="1325">
                  <c:v>8.75</c:v>
                </c:pt>
                <c:pt idx="1326">
                  <c:v>8.75</c:v>
                </c:pt>
                <c:pt idx="1327">
                  <c:v>8.75</c:v>
                </c:pt>
                <c:pt idx="1328">
                  <c:v>8.75</c:v>
                </c:pt>
                <c:pt idx="1329">
                  <c:v>8.75</c:v>
                </c:pt>
                <c:pt idx="1330">
                  <c:v>8.75</c:v>
                </c:pt>
                <c:pt idx="1331">
                  <c:v>8.75</c:v>
                </c:pt>
                <c:pt idx="1332">
                  <c:v>8.75</c:v>
                </c:pt>
                <c:pt idx="1333">
                  <c:v>8.75</c:v>
                </c:pt>
                <c:pt idx="1334">
                  <c:v>8.75</c:v>
                </c:pt>
                <c:pt idx="1335">
                  <c:v>8.75</c:v>
                </c:pt>
                <c:pt idx="1336">
                  <c:v>8.75</c:v>
                </c:pt>
                <c:pt idx="1337">
                  <c:v>8.75</c:v>
                </c:pt>
                <c:pt idx="1338">
                  <c:v>8.75</c:v>
                </c:pt>
                <c:pt idx="1339">
                  <c:v>8.75</c:v>
                </c:pt>
                <c:pt idx="1340">
                  <c:v>8.75</c:v>
                </c:pt>
                <c:pt idx="1341">
                  <c:v>8.75</c:v>
                </c:pt>
                <c:pt idx="1342">
                  <c:v>8.75</c:v>
                </c:pt>
                <c:pt idx="1343">
                  <c:v>8.75</c:v>
                </c:pt>
                <c:pt idx="1344">
                  <c:v>8.75</c:v>
                </c:pt>
                <c:pt idx="1345">
                  <c:v>8.75</c:v>
                </c:pt>
                <c:pt idx="1346">
                  <c:v>8.75</c:v>
                </c:pt>
                <c:pt idx="1347">
                  <c:v>8.75</c:v>
                </c:pt>
                <c:pt idx="1348">
                  <c:v>8.75</c:v>
                </c:pt>
                <c:pt idx="1349">
                  <c:v>8.75</c:v>
                </c:pt>
                <c:pt idx="1350">
                  <c:v>8.75</c:v>
                </c:pt>
                <c:pt idx="1351">
                  <c:v>8.75</c:v>
                </c:pt>
                <c:pt idx="1352">
                  <c:v>8.75</c:v>
                </c:pt>
                <c:pt idx="1353">
                  <c:v>8.75</c:v>
                </c:pt>
                <c:pt idx="1354">
                  <c:v>8.75</c:v>
                </c:pt>
                <c:pt idx="1355">
                  <c:v>8.75</c:v>
                </c:pt>
                <c:pt idx="1356">
                  <c:v>8.75</c:v>
                </c:pt>
                <c:pt idx="1357">
                  <c:v>8.75</c:v>
                </c:pt>
                <c:pt idx="1358">
                  <c:v>8.75</c:v>
                </c:pt>
                <c:pt idx="1359">
                  <c:v>8.75</c:v>
                </c:pt>
                <c:pt idx="1360">
                  <c:v>8.75</c:v>
                </c:pt>
                <c:pt idx="1361">
                  <c:v>8.75</c:v>
                </c:pt>
                <c:pt idx="1362">
                  <c:v>8.75</c:v>
                </c:pt>
                <c:pt idx="1363">
                  <c:v>8.75</c:v>
                </c:pt>
                <c:pt idx="1364">
                  <c:v>8.75</c:v>
                </c:pt>
                <c:pt idx="1365">
                  <c:v>8.75</c:v>
                </c:pt>
                <c:pt idx="1366">
                  <c:v>8.75</c:v>
                </c:pt>
                <c:pt idx="1367">
                  <c:v>8.75</c:v>
                </c:pt>
                <c:pt idx="1368">
                  <c:v>8.75</c:v>
                </c:pt>
                <c:pt idx="1369">
                  <c:v>8.75</c:v>
                </c:pt>
                <c:pt idx="1370">
                  <c:v>8.75</c:v>
                </c:pt>
                <c:pt idx="1371">
                  <c:v>8.75</c:v>
                </c:pt>
                <c:pt idx="1372">
                  <c:v>8.75</c:v>
                </c:pt>
                <c:pt idx="1373">
                  <c:v>8.75</c:v>
                </c:pt>
                <c:pt idx="1374">
                  <c:v>8.75</c:v>
                </c:pt>
                <c:pt idx="1375">
                  <c:v>8.75</c:v>
                </c:pt>
                <c:pt idx="1376">
                  <c:v>8.75</c:v>
                </c:pt>
                <c:pt idx="1377">
                  <c:v>8.75</c:v>
                </c:pt>
                <c:pt idx="1378">
                  <c:v>8.75</c:v>
                </c:pt>
                <c:pt idx="1379">
                  <c:v>8.75</c:v>
                </c:pt>
                <c:pt idx="1380">
                  <c:v>8.75</c:v>
                </c:pt>
                <c:pt idx="1381">
                  <c:v>8.75</c:v>
                </c:pt>
                <c:pt idx="1382">
                  <c:v>8.75</c:v>
                </c:pt>
                <c:pt idx="1383">
                  <c:v>8.75</c:v>
                </c:pt>
                <c:pt idx="1384">
                  <c:v>8.75</c:v>
                </c:pt>
                <c:pt idx="1385">
                  <c:v>8.75</c:v>
                </c:pt>
                <c:pt idx="1386">
                  <c:v>8.75</c:v>
                </c:pt>
                <c:pt idx="1387">
                  <c:v>8.75</c:v>
                </c:pt>
                <c:pt idx="1388">
                  <c:v>8.75</c:v>
                </c:pt>
                <c:pt idx="1389">
                  <c:v>8.75</c:v>
                </c:pt>
                <c:pt idx="1390">
                  <c:v>8.75</c:v>
                </c:pt>
                <c:pt idx="1391">
                  <c:v>8.75</c:v>
                </c:pt>
                <c:pt idx="1392">
                  <c:v>8.75</c:v>
                </c:pt>
                <c:pt idx="1393">
                  <c:v>8.75</c:v>
                </c:pt>
                <c:pt idx="1394">
                  <c:v>8.75</c:v>
                </c:pt>
                <c:pt idx="1395">
                  <c:v>8.75</c:v>
                </c:pt>
                <c:pt idx="1396">
                  <c:v>8.75</c:v>
                </c:pt>
                <c:pt idx="1397">
                  <c:v>8.75</c:v>
                </c:pt>
                <c:pt idx="1398">
                  <c:v>8.75</c:v>
                </c:pt>
                <c:pt idx="1399">
                  <c:v>8.75</c:v>
                </c:pt>
                <c:pt idx="1400">
                  <c:v>8.75</c:v>
                </c:pt>
                <c:pt idx="1401">
                  <c:v>8.75</c:v>
                </c:pt>
                <c:pt idx="1402">
                  <c:v>8.75</c:v>
                </c:pt>
                <c:pt idx="1403">
                  <c:v>8.75</c:v>
                </c:pt>
                <c:pt idx="1404">
                  <c:v>8.75</c:v>
                </c:pt>
                <c:pt idx="1405">
                  <c:v>8.75</c:v>
                </c:pt>
                <c:pt idx="1406">
                  <c:v>8.75</c:v>
                </c:pt>
                <c:pt idx="1407">
                  <c:v>8.75</c:v>
                </c:pt>
                <c:pt idx="1408">
                  <c:v>8.75</c:v>
                </c:pt>
                <c:pt idx="1409">
                  <c:v>8.75</c:v>
                </c:pt>
                <c:pt idx="1410">
                  <c:v>8.75</c:v>
                </c:pt>
                <c:pt idx="1411">
                  <c:v>8.75</c:v>
                </c:pt>
                <c:pt idx="1412">
                  <c:v>8.75</c:v>
                </c:pt>
                <c:pt idx="1413">
                  <c:v>8.75</c:v>
                </c:pt>
                <c:pt idx="1414">
                  <c:v>8.75</c:v>
                </c:pt>
                <c:pt idx="1415">
                  <c:v>8.75</c:v>
                </c:pt>
                <c:pt idx="1416">
                  <c:v>8.75</c:v>
                </c:pt>
                <c:pt idx="1417">
                  <c:v>8.75</c:v>
                </c:pt>
                <c:pt idx="1418">
                  <c:v>8.75</c:v>
                </c:pt>
                <c:pt idx="1419">
                  <c:v>8.75</c:v>
                </c:pt>
                <c:pt idx="1420">
                  <c:v>8.75</c:v>
                </c:pt>
                <c:pt idx="1421">
                  <c:v>8.75</c:v>
                </c:pt>
                <c:pt idx="1422">
                  <c:v>8.75</c:v>
                </c:pt>
                <c:pt idx="1423">
                  <c:v>8.75</c:v>
                </c:pt>
                <c:pt idx="1424">
                  <c:v>8.75</c:v>
                </c:pt>
                <c:pt idx="1425">
                  <c:v>8.75</c:v>
                </c:pt>
                <c:pt idx="1426">
                  <c:v>8.75</c:v>
                </c:pt>
                <c:pt idx="1427">
                  <c:v>8.75</c:v>
                </c:pt>
                <c:pt idx="1428">
                  <c:v>8.75</c:v>
                </c:pt>
                <c:pt idx="1429">
                  <c:v>8.75</c:v>
                </c:pt>
                <c:pt idx="1430">
                  <c:v>8.75</c:v>
                </c:pt>
                <c:pt idx="1431">
                  <c:v>8.75</c:v>
                </c:pt>
                <c:pt idx="1432">
                  <c:v>8.75</c:v>
                </c:pt>
                <c:pt idx="1433">
                  <c:v>8.75</c:v>
                </c:pt>
                <c:pt idx="1434">
                  <c:v>8.75</c:v>
                </c:pt>
                <c:pt idx="1435">
                  <c:v>8.75</c:v>
                </c:pt>
                <c:pt idx="1436">
                  <c:v>8.75</c:v>
                </c:pt>
                <c:pt idx="1437">
                  <c:v>8.75</c:v>
                </c:pt>
                <c:pt idx="1438">
                  <c:v>8.75</c:v>
                </c:pt>
                <c:pt idx="1439">
                  <c:v>8.75</c:v>
                </c:pt>
                <c:pt idx="1440">
                  <c:v>8.75</c:v>
                </c:pt>
                <c:pt idx="1441">
                  <c:v>8.75</c:v>
                </c:pt>
                <c:pt idx="1442">
                  <c:v>8.75</c:v>
                </c:pt>
                <c:pt idx="1443">
                  <c:v>8.75</c:v>
                </c:pt>
                <c:pt idx="1444">
                  <c:v>8.75</c:v>
                </c:pt>
                <c:pt idx="1445">
                  <c:v>8.75</c:v>
                </c:pt>
                <c:pt idx="1446">
                  <c:v>8.75</c:v>
                </c:pt>
                <c:pt idx="1447">
                  <c:v>8.75</c:v>
                </c:pt>
                <c:pt idx="1448">
                  <c:v>8.75</c:v>
                </c:pt>
                <c:pt idx="1449">
                  <c:v>8.75</c:v>
                </c:pt>
                <c:pt idx="1450">
                  <c:v>8.75</c:v>
                </c:pt>
                <c:pt idx="1451">
                  <c:v>8.75</c:v>
                </c:pt>
                <c:pt idx="1452">
                  <c:v>8.75</c:v>
                </c:pt>
                <c:pt idx="1453">
                  <c:v>8.75</c:v>
                </c:pt>
                <c:pt idx="1454">
                  <c:v>8.75</c:v>
                </c:pt>
                <c:pt idx="1455">
                  <c:v>8.75</c:v>
                </c:pt>
                <c:pt idx="1456">
                  <c:v>8.75</c:v>
                </c:pt>
                <c:pt idx="1457">
                  <c:v>8.75</c:v>
                </c:pt>
                <c:pt idx="1458">
                  <c:v>8.75</c:v>
                </c:pt>
                <c:pt idx="1459">
                  <c:v>8.75</c:v>
                </c:pt>
                <c:pt idx="1460">
                  <c:v>8.75</c:v>
                </c:pt>
                <c:pt idx="1461">
                  <c:v>8.75</c:v>
                </c:pt>
                <c:pt idx="1462">
                  <c:v>8.75</c:v>
                </c:pt>
                <c:pt idx="1463">
                  <c:v>8.75</c:v>
                </c:pt>
                <c:pt idx="1464">
                  <c:v>8.75</c:v>
                </c:pt>
                <c:pt idx="1465">
                  <c:v>8.75</c:v>
                </c:pt>
                <c:pt idx="1466">
                  <c:v>8.75</c:v>
                </c:pt>
                <c:pt idx="1467">
                  <c:v>8.75</c:v>
                </c:pt>
                <c:pt idx="1468">
                  <c:v>8.75</c:v>
                </c:pt>
                <c:pt idx="1469">
                  <c:v>8.75</c:v>
                </c:pt>
                <c:pt idx="1470">
                  <c:v>8.75</c:v>
                </c:pt>
                <c:pt idx="1471">
                  <c:v>8.75</c:v>
                </c:pt>
                <c:pt idx="1472">
                  <c:v>8.75</c:v>
                </c:pt>
                <c:pt idx="1473">
                  <c:v>8.75</c:v>
                </c:pt>
                <c:pt idx="1474">
                  <c:v>8.75</c:v>
                </c:pt>
                <c:pt idx="1475">
                  <c:v>8.75</c:v>
                </c:pt>
                <c:pt idx="1476">
                  <c:v>8.75</c:v>
                </c:pt>
                <c:pt idx="1477">
                  <c:v>8.75</c:v>
                </c:pt>
                <c:pt idx="1478">
                  <c:v>8.75</c:v>
                </c:pt>
                <c:pt idx="1479">
                  <c:v>8.75</c:v>
                </c:pt>
                <c:pt idx="1480">
                  <c:v>8.75</c:v>
                </c:pt>
                <c:pt idx="1481">
                  <c:v>8.75</c:v>
                </c:pt>
                <c:pt idx="1482">
                  <c:v>8.75</c:v>
                </c:pt>
                <c:pt idx="1483">
                  <c:v>8.75</c:v>
                </c:pt>
                <c:pt idx="1484">
                  <c:v>8.75</c:v>
                </c:pt>
                <c:pt idx="1485">
                  <c:v>8.75</c:v>
                </c:pt>
                <c:pt idx="1486">
                  <c:v>8.75</c:v>
                </c:pt>
                <c:pt idx="1487">
                  <c:v>8.75</c:v>
                </c:pt>
                <c:pt idx="148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93-4EE8-AF2A-9B40D149505B}"/>
            </c:ext>
          </c:extLst>
        </c:ser>
        <c:ser>
          <c:idx val="4"/>
          <c:order val="3"/>
          <c:tx>
            <c:strRef>
              <c:f>PolicyRate!$D$1</c:f>
              <c:strCache>
                <c:ptCount val="1"/>
                <c:pt idx="0">
                  <c:v>Upper-Bound (LHS)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PolicyRate!$A$2:$A$2351</c:f>
              <c:numCache>
                <c:formatCode>[$-409]dd\-mmm\-yy;@</c:formatCode>
                <c:ptCount val="2350"/>
                <c:pt idx="0">
                  <c:v>41001</c:v>
                </c:pt>
                <c:pt idx="1">
                  <c:v>41002</c:v>
                </c:pt>
                <c:pt idx="2">
                  <c:v>41003</c:v>
                </c:pt>
                <c:pt idx="3">
                  <c:v>41004</c:v>
                </c:pt>
                <c:pt idx="4">
                  <c:v>41009</c:v>
                </c:pt>
                <c:pt idx="5">
                  <c:v>41010</c:v>
                </c:pt>
                <c:pt idx="6">
                  <c:v>41011</c:v>
                </c:pt>
                <c:pt idx="7">
                  <c:v>41012</c:v>
                </c:pt>
                <c:pt idx="8">
                  <c:v>41015</c:v>
                </c:pt>
                <c:pt idx="9">
                  <c:v>41016</c:v>
                </c:pt>
                <c:pt idx="10">
                  <c:v>41017</c:v>
                </c:pt>
                <c:pt idx="11">
                  <c:v>41018</c:v>
                </c:pt>
                <c:pt idx="12">
                  <c:v>41019</c:v>
                </c:pt>
                <c:pt idx="13">
                  <c:v>41022</c:v>
                </c:pt>
                <c:pt idx="14">
                  <c:v>41023</c:v>
                </c:pt>
                <c:pt idx="15">
                  <c:v>41024</c:v>
                </c:pt>
                <c:pt idx="16">
                  <c:v>41025</c:v>
                </c:pt>
                <c:pt idx="17">
                  <c:v>41026</c:v>
                </c:pt>
                <c:pt idx="18">
                  <c:v>41029</c:v>
                </c:pt>
                <c:pt idx="19">
                  <c:v>41031</c:v>
                </c:pt>
                <c:pt idx="20">
                  <c:v>41032</c:v>
                </c:pt>
                <c:pt idx="21">
                  <c:v>41033</c:v>
                </c:pt>
                <c:pt idx="22">
                  <c:v>41036</c:v>
                </c:pt>
                <c:pt idx="23">
                  <c:v>41037</c:v>
                </c:pt>
                <c:pt idx="24">
                  <c:v>41038</c:v>
                </c:pt>
                <c:pt idx="25">
                  <c:v>41039</c:v>
                </c:pt>
                <c:pt idx="26">
                  <c:v>41040</c:v>
                </c:pt>
                <c:pt idx="27">
                  <c:v>41043</c:v>
                </c:pt>
                <c:pt idx="28">
                  <c:v>41044</c:v>
                </c:pt>
                <c:pt idx="29">
                  <c:v>41045</c:v>
                </c:pt>
                <c:pt idx="30">
                  <c:v>41046</c:v>
                </c:pt>
                <c:pt idx="31">
                  <c:v>41047</c:v>
                </c:pt>
                <c:pt idx="32">
                  <c:v>41050</c:v>
                </c:pt>
                <c:pt idx="33">
                  <c:v>41051</c:v>
                </c:pt>
                <c:pt idx="34">
                  <c:v>41052</c:v>
                </c:pt>
                <c:pt idx="35">
                  <c:v>41053</c:v>
                </c:pt>
                <c:pt idx="36">
                  <c:v>41057</c:v>
                </c:pt>
                <c:pt idx="37">
                  <c:v>41058</c:v>
                </c:pt>
                <c:pt idx="38">
                  <c:v>41059</c:v>
                </c:pt>
                <c:pt idx="39">
                  <c:v>41060</c:v>
                </c:pt>
                <c:pt idx="40">
                  <c:v>41061</c:v>
                </c:pt>
                <c:pt idx="41">
                  <c:v>41064</c:v>
                </c:pt>
                <c:pt idx="42">
                  <c:v>41065</c:v>
                </c:pt>
                <c:pt idx="43">
                  <c:v>41066</c:v>
                </c:pt>
                <c:pt idx="44">
                  <c:v>41067</c:v>
                </c:pt>
                <c:pt idx="45">
                  <c:v>41068</c:v>
                </c:pt>
                <c:pt idx="46">
                  <c:v>41071</c:v>
                </c:pt>
                <c:pt idx="47">
                  <c:v>41072</c:v>
                </c:pt>
                <c:pt idx="48">
                  <c:v>41073</c:v>
                </c:pt>
                <c:pt idx="49">
                  <c:v>41074</c:v>
                </c:pt>
                <c:pt idx="50">
                  <c:v>41075</c:v>
                </c:pt>
                <c:pt idx="51">
                  <c:v>41078</c:v>
                </c:pt>
                <c:pt idx="52">
                  <c:v>41079</c:v>
                </c:pt>
                <c:pt idx="53">
                  <c:v>41080</c:v>
                </c:pt>
                <c:pt idx="54">
                  <c:v>41081</c:v>
                </c:pt>
                <c:pt idx="55">
                  <c:v>41082</c:v>
                </c:pt>
                <c:pt idx="56">
                  <c:v>41085</c:v>
                </c:pt>
                <c:pt idx="57">
                  <c:v>41086</c:v>
                </c:pt>
                <c:pt idx="58">
                  <c:v>41087</c:v>
                </c:pt>
                <c:pt idx="59">
                  <c:v>41088</c:v>
                </c:pt>
                <c:pt idx="60">
                  <c:v>41089</c:v>
                </c:pt>
                <c:pt idx="61">
                  <c:v>41094</c:v>
                </c:pt>
                <c:pt idx="62">
                  <c:v>41095</c:v>
                </c:pt>
                <c:pt idx="63">
                  <c:v>41096</c:v>
                </c:pt>
                <c:pt idx="64">
                  <c:v>41099</c:v>
                </c:pt>
                <c:pt idx="65">
                  <c:v>41100</c:v>
                </c:pt>
                <c:pt idx="66">
                  <c:v>41101</c:v>
                </c:pt>
                <c:pt idx="67">
                  <c:v>41102</c:v>
                </c:pt>
                <c:pt idx="68">
                  <c:v>41103</c:v>
                </c:pt>
                <c:pt idx="69">
                  <c:v>41106</c:v>
                </c:pt>
                <c:pt idx="70">
                  <c:v>41107</c:v>
                </c:pt>
                <c:pt idx="71">
                  <c:v>41108</c:v>
                </c:pt>
                <c:pt idx="72">
                  <c:v>41109</c:v>
                </c:pt>
                <c:pt idx="73">
                  <c:v>41110</c:v>
                </c:pt>
                <c:pt idx="74">
                  <c:v>41113</c:v>
                </c:pt>
                <c:pt idx="75">
                  <c:v>41114</c:v>
                </c:pt>
                <c:pt idx="76">
                  <c:v>41115</c:v>
                </c:pt>
                <c:pt idx="77">
                  <c:v>41116</c:v>
                </c:pt>
                <c:pt idx="78">
                  <c:v>41117</c:v>
                </c:pt>
                <c:pt idx="79">
                  <c:v>41120</c:v>
                </c:pt>
                <c:pt idx="80">
                  <c:v>41121</c:v>
                </c:pt>
                <c:pt idx="81">
                  <c:v>41122</c:v>
                </c:pt>
                <c:pt idx="82">
                  <c:v>41123</c:v>
                </c:pt>
                <c:pt idx="83">
                  <c:v>41124</c:v>
                </c:pt>
                <c:pt idx="84">
                  <c:v>41128</c:v>
                </c:pt>
                <c:pt idx="85">
                  <c:v>41129</c:v>
                </c:pt>
                <c:pt idx="86">
                  <c:v>41130</c:v>
                </c:pt>
                <c:pt idx="87">
                  <c:v>41131</c:v>
                </c:pt>
                <c:pt idx="88">
                  <c:v>41134</c:v>
                </c:pt>
                <c:pt idx="89">
                  <c:v>41135</c:v>
                </c:pt>
                <c:pt idx="90">
                  <c:v>41136</c:v>
                </c:pt>
                <c:pt idx="91">
                  <c:v>41137</c:v>
                </c:pt>
                <c:pt idx="92">
                  <c:v>41138</c:v>
                </c:pt>
                <c:pt idx="93">
                  <c:v>41141</c:v>
                </c:pt>
                <c:pt idx="94">
                  <c:v>41142</c:v>
                </c:pt>
                <c:pt idx="95">
                  <c:v>41143</c:v>
                </c:pt>
                <c:pt idx="96">
                  <c:v>41144</c:v>
                </c:pt>
                <c:pt idx="97">
                  <c:v>41145</c:v>
                </c:pt>
                <c:pt idx="98">
                  <c:v>41148</c:v>
                </c:pt>
                <c:pt idx="99">
                  <c:v>41149</c:v>
                </c:pt>
                <c:pt idx="100">
                  <c:v>41150</c:v>
                </c:pt>
                <c:pt idx="101">
                  <c:v>41151</c:v>
                </c:pt>
                <c:pt idx="102">
                  <c:v>41152</c:v>
                </c:pt>
                <c:pt idx="103">
                  <c:v>41155</c:v>
                </c:pt>
                <c:pt idx="104">
                  <c:v>41156</c:v>
                </c:pt>
                <c:pt idx="105">
                  <c:v>41157</c:v>
                </c:pt>
                <c:pt idx="106">
                  <c:v>41158</c:v>
                </c:pt>
                <c:pt idx="107">
                  <c:v>41159</c:v>
                </c:pt>
                <c:pt idx="108">
                  <c:v>41162</c:v>
                </c:pt>
                <c:pt idx="109">
                  <c:v>41163</c:v>
                </c:pt>
                <c:pt idx="110">
                  <c:v>41164</c:v>
                </c:pt>
                <c:pt idx="111">
                  <c:v>41165</c:v>
                </c:pt>
                <c:pt idx="112">
                  <c:v>41166</c:v>
                </c:pt>
                <c:pt idx="113">
                  <c:v>41169</c:v>
                </c:pt>
                <c:pt idx="114">
                  <c:v>41170</c:v>
                </c:pt>
                <c:pt idx="115">
                  <c:v>41171</c:v>
                </c:pt>
                <c:pt idx="116">
                  <c:v>41172</c:v>
                </c:pt>
                <c:pt idx="117">
                  <c:v>41173</c:v>
                </c:pt>
                <c:pt idx="118">
                  <c:v>41176</c:v>
                </c:pt>
                <c:pt idx="119">
                  <c:v>41177</c:v>
                </c:pt>
                <c:pt idx="120">
                  <c:v>41178</c:v>
                </c:pt>
                <c:pt idx="121">
                  <c:v>41179</c:v>
                </c:pt>
                <c:pt idx="122">
                  <c:v>41180</c:v>
                </c:pt>
                <c:pt idx="123">
                  <c:v>41183</c:v>
                </c:pt>
                <c:pt idx="124">
                  <c:v>41184</c:v>
                </c:pt>
                <c:pt idx="125">
                  <c:v>41185</c:v>
                </c:pt>
                <c:pt idx="126">
                  <c:v>41186</c:v>
                </c:pt>
                <c:pt idx="127">
                  <c:v>41187</c:v>
                </c:pt>
                <c:pt idx="128">
                  <c:v>41190</c:v>
                </c:pt>
                <c:pt idx="129">
                  <c:v>41191</c:v>
                </c:pt>
                <c:pt idx="130">
                  <c:v>41192</c:v>
                </c:pt>
                <c:pt idx="131">
                  <c:v>41193</c:v>
                </c:pt>
                <c:pt idx="132">
                  <c:v>41194</c:v>
                </c:pt>
                <c:pt idx="133">
                  <c:v>41197</c:v>
                </c:pt>
                <c:pt idx="134">
                  <c:v>41198</c:v>
                </c:pt>
                <c:pt idx="135">
                  <c:v>41199</c:v>
                </c:pt>
                <c:pt idx="136">
                  <c:v>41200</c:v>
                </c:pt>
                <c:pt idx="137">
                  <c:v>41201</c:v>
                </c:pt>
                <c:pt idx="138">
                  <c:v>41204</c:v>
                </c:pt>
                <c:pt idx="139">
                  <c:v>41205</c:v>
                </c:pt>
                <c:pt idx="140">
                  <c:v>41207</c:v>
                </c:pt>
                <c:pt idx="141">
                  <c:v>41208</c:v>
                </c:pt>
                <c:pt idx="142">
                  <c:v>41211</c:v>
                </c:pt>
                <c:pt idx="143">
                  <c:v>41212</c:v>
                </c:pt>
                <c:pt idx="144">
                  <c:v>41213</c:v>
                </c:pt>
                <c:pt idx="145">
                  <c:v>41214</c:v>
                </c:pt>
                <c:pt idx="146">
                  <c:v>41215</c:v>
                </c:pt>
                <c:pt idx="147">
                  <c:v>41218</c:v>
                </c:pt>
                <c:pt idx="148">
                  <c:v>41219</c:v>
                </c:pt>
                <c:pt idx="149">
                  <c:v>41220</c:v>
                </c:pt>
                <c:pt idx="150">
                  <c:v>41221</c:v>
                </c:pt>
                <c:pt idx="151">
                  <c:v>41222</c:v>
                </c:pt>
                <c:pt idx="152">
                  <c:v>41225</c:v>
                </c:pt>
                <c:pt idx="153">
                  <c:v>41226</c:v>
                </c:pt>
                <c:pt idx="154">
                  <c:v>41227</c:v>
                </c:pt>
                <c:pt idx="155">
                  <c:v>41228</c:v>
                </c:pt>
                <c:pt idx="156">
                  <c:v>41229</c:v>
                </c:pt>
                <c:pt idx="157">
                  <c:v>41232</c:v>
                </c:pt>
                <c:pt idx="158">
                  <c:v>41233</c:v>
                </c:pt>
                <c:pt idx="159">
                  <c:v>41234</c:v>
                </c:pt>
                <c:pt idx="160">
                  <c:v>41235</c:v>
                </c:pt>
                <c:pt idx="161">
                  <c:v>41236</c:v>
                </c:pt>
                <c:pt idx="162">
                  <c:v>41239</c:v>
                </c:pt>
                <c:pt idx="163">
                  <c:v>41240</c:v>
                </c:pt>
                <c:pt idx="164">
                  <c:v>41241</c:v>
                </c:pt>
                <c:pt idx="165">
                  <c:v>41242</c:v>
                </c:pt>
                <c:pt idx="166">
                  <c:v>41243</c:v>
                </c:pt>
                <c:pt idx="167">
                  <c:v>41246</c:v>
                </c:pt>
                <c:pt idx="168">
                  <c:v>41247</c:v>
                </c:pt>
                <c:pt idx="169">
                  <c:v>41248</c:v>
                </c:pt>
                <c:pt idx="170">
                  <c:v>41249</c:v>
                </c:pt>
                <c:pt idx="171">
                  <c:v>41250</c:v>
                </c:pt>
                <c:pt idx="172">
                  <c:v>41253</c:v>
                </c:pt>
                <c:pt idx="173">
                  <c:v>41254</c:v>
                </c:pt>
                <c:pt idx="174">
                  <c:v>41255</c:v>
                </c:pt>
                <c:pt idx="175">
                  <c:v>41621</c:v>
                </c:pt>
                <c:pt idx="176">
                  <c:v>41624</c:v>
                </c:pt>
                <c:pt idx="177">
                  <c:v>41625</c:v>
                </c:pt>
                <c:pt idx="178">
                  <c:v>41626</c:v>
                </c:pt>
                <c:pt idx="179">
                  <c:v>41627</c:v>
                </c:pt>
                <c:pt idx="180">
                  <c:v>41628</c:v>
                </c:pt>
                <c:pt idx="181">
                  <c:v>41631</c:v>
                </c:pt>
                <c:pt idx="182">
                  <c:v>41632</c:v>
                </c:pt>
                <c:pt idx="183">
                  <c:v>41634</c:v>
                </c:pt>
                <c:pt idx="184">
                  <c:v>41635</c:v>
                </c:pt>
                <c:pt idx="185">
                  <c:v>41638</c:v>
                </c:pt>
                <c:pt idx="186">
                  <c:v>41639</c:v>
                </c:pt>
                <c:pt idx="187">
                  <c:v>41641</c:v>
                </c:pt>
                <c:pt idx="188">
                  <c:v>41642</c:v>
                </c:pt>
                <c:pt idx="189">
                  <c:v>41645</c:v>
                </c:pt>
                <c:pt idx="190">
                  <c:v>41646</c:v>
                </c:pt>
                <c:pt idx="191">
                  <c:v>41647</c:v>
                </c:pt>
                <c:pt idx="192">
                  <c:v>41648</c:v>
                </c:pt>
                <c:pt idx="193">
                  <c:v>41649</c:v>
                </c:pt>
                <c:pt idx="194">
                  <c:v>41652</c:v>
                </c:pt>
                <c:pt idx="195">
                  <c:v>41653</c:v>
                </c:pt>
                <c:pt idx="196">
                  <c:v>41654</c:v>
                </c:pt>
                <c:pt idx="197">
                  <c:v>41655</c:v>
                </c:pt>
                <c:pt idx="198">
                  <c:v>41656</c:v>
                </c:pt>
                <c:pt idx="199">
                  <c:v>41659</c:v>
                </c:pt>
                <c:pt idx="200">
                  <c:v>41660</c:v>
                </c:pt>
                <c:pt idx="201">
                  <c:v>41661</c:v>
                </c:pt>
                <c:pt idx="202">
                  <c:v>41662</c:v>
                </c:pt>
                <c:pt idx="203">
                  <c:v>41663</c:v>
                </c:pt>
                <c:pt idx="204">
                  <c:v>41666</c:v>
                </c:pt>
                <c:pt idx="205">
                  <c:v>41667</c:v>
                </c:pt>
                <c:pt idx="206">
                  <c:v>41668</c:v>
                </c:pt>
                <c:pt idx="207">
                  <c:v>41669</c:v>
                </c:pt>
                <c:pt idx="208">
                  <c:v>41670</c:v>
                </c:pt>
                <c:pt idx="209">
                  <c:v>41673</c:v>
                </c:pt>
                <c:pt idx="210">
                  <c:v>41674</c:v>
                </c:pt>
                <c:pt idx="211">
                  <c:v>41675</c:v>
                </c:pt>
                <c:pt idx="212">
                  <c:v>41676</c:v>
                </c:pt>
                <c:pt idx="213">
                  <c:v>41677</c:v>
                </c:pt>
                <c:pt idx="214">
                  <c:v>41680</c:v>
                </c:pt>
                <c:pt idx="215">
                  <c:v>41681</c:v>
                </c:pt>
                <c:pt idx="216">
                  <c:v>41682</c:v>
                </c:pt>
                <c:pt idx="217">
                  <c:v>41683</c:v>
                </c:pt>
                <c:pt idx="218">
                  <c:v>41684</c:v>
                </c:pt>
                <c:pt idx="219">
                  <c:v>41687</c:v>
                </c:pt>
                <c:pt idx="220">
                  <c:v>41688</c:v>
                </c:pt>
                <c:pt idx="221">
                  <c:v>41689</c:v>
                </c:pt>
                <c:pt idx="222">
                  <c:v>41690</c:v>
                </c:pt>
                <c:pt idx="223">
                  <c:v>41691</c:v>
                </c:pt>
                <c:pt idx="224">
                  <c:v>41694</c:v>
                </c:pt>
                <c:pt idx="225">
                  <c:v>41695</c:v>
                </c:pt>
                <c:pt idx="226">
                  <c:v>41696</c:v>
                </c:pt>
                <c:pt idx="227">
                  <c:v>41697</c:v>
                </c:pt>
                <c:pt idx="228">
                  <c:v>41698</c:v>
                </c:pt>
                <c:pt idx="229">
                  <c:v>41701</c:v>
                </c:pt>
                <c:pt idx="230">
                  <c:v>41702</c:v>
                </c:pt>
                <c:pt idx="231">
                  <c:v>41703</c:v>
                </c:pt>
                <c:pt idx="232">
                  <c:v>41704</c:v>
                </c:pt>
                <c:pt idx="233">
                  <c:v>41705</c:v>
                </c:pt>
                <c:pt idx="234">
                  <c:v>41708</c:v>
                </c:pt>
                <c:pt idx="235">
                  <c:v>41709</c:v>
                </c:pt>
                <c:pt idx="236">
                  <c:v>41711</c:v>
                </c:pt>
                <c:pt idx="237">
                  <c:v>41712</c:v>
                </c:pt>
                <c:pt idx="238">
                  <c:v>41715</c:v>
                </c:pt>
                <c:pt idx="239">
                  <c:v>41716</c:v>
                </c:pt>
                <c:pt idx="240">
                  <c:v>41717</c:v>
                </c:pt>
                <c:pt idx="241">
                  <c:v>41718</c:v>
                </c:pt>
                <c:pt idx="242">
                  <c:v>41719</c:v>
                </c:pt>
                <c:pt idx="243">
                  <c:v>41722</c:v>
                </c:pt>
                <c:pt idx="244">
                  <c:v>41723</c:v>
                </c:pt>
                <c:pt idx="245">
                  <c:v>41724</c:v>
                </c:pt>
                <c:pt idx="246">
                  <c:v>41725</c:v>
                </c:pt>
                <c:pt idx="247">
                  <c:v>41726</c:v>
                </c:pt>
                <c:pt idx="248">
                  <c:v>41729</c:v>
                </c:pt>
                <c:pt idx="249">
                  <c:v>41730</c:v>
                </c:pt>
                <c:pt idx="250">
                  <c:v>41731</c:v>
                </c:pt>
                <c:pt idx="251">
                  <c:v>41732</c:v>
                </c:pt>
                <c:pt idx="252">
                  <c:v>41733</c:v>
                </c:pt>
                <c:pt idx="253">
                  <c:v>41736</c:v>
                </c:pt>
                <c:pt idx="254">
                  <c:v>41737</c:v>
                </c:pt>
                <c:pt idx="255">
                  <c:v>41738</c:v>
                </c:pt>
                <c:pt idx="256">
                  <c:v>41739</c:v>
                </c:pt>
                <c:pt idx="257">
                  <c:v>41740</c:v>
                </c:pt>
                <c:pt idx="258">
                  <c:v>41743</c:v>
                </c:pt>
                <c:pt idx="259">
                  <c:v>41744</c:v>
                </c:pt>
                <c:pt idx="260">
                  <c:v>41745</c:v>
                </c:pt>
                <c:pt idx="261">
                  <c:v>41746</c:v>
                </c:pt>
                <c:pt idx="262">
                  <c:v>41751</c:v>
                </c:pt>
                <c:pt idx="263">
                  <c:v>41752</c:v>
                </c:pt>
                <c:pt idx="264">
                  <c:v>41753</c:v>
                </c:pt>
                <c:pt idx="265">
                  <c:v>41754</c:v>
                </c:pt>
                <c:pt idx="266">
                  <c:v>41757</c:v>
                </c:pt>
                <c:pt idx="267">
                  <c:v>41758</c:v>
                </c:pt>
                <c:pt idx="268">
                  <c:v>41759</c:v>
                </c:pt>
                <c:pt idx="269">
                  <c:v>41761</c:v>
                </c:pt>
                <c:pt idx="270">
                  <c:v>41764</c:v>
                </c:pt>
                <c:pt idx="271">
                  <c:v>41765</c:v>
                </c:pt>
                <c:pt idx="272">
                  <c:v>41766</c:v>
                </c:pt>
                <c:pt idx="273">
                  <c:v>41767</c:v>
                </c:pt>
                <c:pt idx="274">
                  <c:v>41768</c:v>
                </c:pt>
                <c:pt idx="275">
                  <c:v>41771</c:v>
                </c:pt>
                <c:pt idx="276">
                  <c:v>41772</c:v>
                </c:pt>
                <c:pt idx="277">
                  <c:v>41773</c:v>
                </c:pt>
                <c:pt idx="278">
                  <c:v>41774</c:v>
                </c:pt>
                <c:pt idx="279">
                  <c:v>41775</c:v>
                </c:pt>
                <c:pt idx="280">
                  <c:v>41778</c:v>
                </c:pt>
                <c:pt idx="281">
                  <c:v>41779</c:v>
                </c:pt>
                <c:pt idx="282">
                  <c:v>41780</c:v>
                </c:pt>
                <c:pt idx="283">
                  <c:v>41781</c:v>
                </c:pt>
                <c:pt idx="284">
                  <c:v>41782</c:v>
                </c:pt>
                <c:pt idx="285">
                  <c:v>41786</c:v>
                </c:pt>
                <c:pt idx="286">
                  <c:v>41787</c:v>
                </c:pt>
                <c:pt idx="287">
                  <c:v>41788</c:v>
                </c:pt>
                <c:pt idx="288">
                  <c:v>41789</c:v>
                </c:pt>
                <c:pt idx="289">
                  <c:v>41792</c:v>
                </c:pt>
                <c:pt idx="290">
                  <c:v>41793</c:v>
                </c:pt>
                <c:pt idx="291">
                  <c:v>41794</c:v>
                </c:pt>
                <c:pt idx="292">
                  <c:v>41795</c:v>
                </c:pt>
                <c:pt idx="293">
                  <c:v>41796</c:v>
                </c:pt>
                <c:pt idx="294">
                  <c:v>41799</c:v>
                </c:pt>
                <c:pt idx="295">
                  <c:v>41800</c:v>
                </c:pt>
                <c:pt idx="296">
                  <c:v>41801</c:v>
                </c:pt>
                <c:pt idx="297">
                  <c:v>41802</c:v>
                </c:pt>
                <c:pt idx="298">
                  <c:v>41803</c:v>
                </c:pt>
                <c:pt idx="299">
                  <c:v>41806</c:v>
                </c:pt>
                <c:pt idx="300">
                  <c:v>41807</c:v>
                </c:pt>
                <c:pt idx="301">
                  <c:v>41808</c:v>
                </c:pt>
                <c:pt idx="302">
                  <c:v>41809</c:v>
                </c:pt>
                <c:pt idx="303">
                  <c:v>41810</c:v>
                </c:pt>
                <c:pt idx="304">
                  <c:v>41813</c:v>
                </c:pt>
                <c:pt idx="305">
                  <c:v>41814</c:v>
                </c:pt>
                <c:pt idx="306">
                  <c:v>41815</c:v>
                </c:pt>
                <c:pt idx="307">
                  <c:v>41816</c:v>
                </c:pt>
                <c:pt idx="308">
                  <c:v>41817</c:v>
                </c:pt>
                <c:pt idx="309">
                  <c:v>41820</c:v>
                </c:pt>
                <c:pt idx="310">
                  <c:v>41821</c:v>
                </c:pt>
                <c:pt idx="311">
                  <c:v>41822</c:v>
                </c:pt>
                <c:pt idx="312">
                  <c:v>41823</c:v>
                </c:pt>
                <c:pt idx="313">
                  <c:v>41824</c:v>
                </c:pt>
                <c:pt idx="314">
                  <c:v>41829</c:v>
                </c:pt>
                <c:pt idx="315">
                  <c:v>41830</c:v>
                </c:pt>
                <c:pt idx="316">
                  <c:v>41831</c:v>
                </c:pt>
                <c:pt idx="317">
                  <c:v>41834</c:v>
                </c:pt>
                <c:pt idx="318">
                  <c:v>41835</c:v>
                </c:pt>
                <c:pt idx="319">
                  <c:v>41836</c:v>
                </c:pt>
                <c:pt idx="320">
                  <c:v>41837</c:v>
                </c:pt>
                <c:pt idx="321">
                  <c:v>41838</c:v>
                </c:pt>
                <c:pt idx="322">
                  <c:v>41841</c:v>
                </c:pt>
                <c:pt idx="323">
                  <c:v>41842</c:v>
                </c:pt>
                <c:pt idx="324">
                  <c:v>41843</c:v>
                </c:pt>
                <c:pt idx="325">
                  <c:v>41844</c:v>
                </c:pt>
                <c:pt idx="326">
                  <c:v>41845</c:v>
                </c:pt>
                <c:pt idx="327">
                  <c:v>41848</c:v>
                </c:pt>
                <c:pt idx="328">
                  <c:v>41849</c:v>
                </c:pt>
                <c:pt idx="329">
                  <c:v>41850</c:v>
                </c:pt>
                <c:pt idx="330">
                  <c:v>41851</c:v>
                </c:pt>
                <c:pt idx="331">
                  <c:v>41852</c:v>
                </c:pt>
                <c:pt idx="332">
                  <c:v>41856</c:v>
                </c:pt>
                <c:pt idx="333">
                  <c:v>41857</c:v>
                </c:pt>
                <c:pt idx="334">
                  <c:v>41858</c:v>
                </c:pt>
                <c:pt idx="335">
                  <c:v>41859</c:v>
                </c:pt>
                <c:pt idx="336">
                  <c:v>41862</c:v>
                </c:pt>
                <c:pt idx="337">
                  <c:v>41863</c:v>
                </c:pt>
                <c:pt idx="338">
                  <c:v>41864</c:v>
                </c:pt>
                <c:pt idx="339">
                  <c:v>41865</c:v>
                </c:pt>
                <c:pt idx="340">
                  <c:v>41866</c:v>
                </c:pt>
                <c:pt idx="341">
                  <c:v>41869</c:v>
                </c:pt>
                <c:pt idx="342">
                  <c:v>41870</c:v>
                </c:pt>
                <c:pt idx="343">
                  <c:v>41871</c:v>
                </c:pt>
                <c:pt idx="344">
                  <c:v>41872</c:v>
                </c:pt>
                <c:pt idx="345">
                  <c:v>41873</c:v>
                </c:pt>
                <c:pt idx="346">
                  <c:v>41876</c:v>
                </c:pt>
                <c:pt idx="347">
                  <c:v>41877</c:v>
                </c:pt>
                <c:pt idx="348">
                  <c:v>41878</c:v>
                </c:pt>
                <c:pt idx="349">
                  <c:v>41879</c:v>
                </c:pt>
                <c:pt idx="350">
                  <c:v>41880</c:v>
                </c:pt>
                <c:pt idx="351">
                  <c:v>41883</c:v>
                </c:pt>
                <c:pt idx="352">
                  <c:v>41884</c:v>
                </c:pt>
                <c:pt idx="353">
                  <c:v>41885</c:v>
                </c:pt>
                <c:pt idx="354">
                  <c:v>41886</c:v>
                </c:pt>
                <c:pt idx="355">
                  <c:v>41887</c:v>
                </c:pt>
                <c:pt idx="356">
                  <c:v>41890</c:v>
                </c:pt>
                <c:pt idx="357">
                  <c:v>41891</c:v>
                </c:pt>
                <c:pt idx="358">
                  <c:v>41892</c:v>
                </c:pt>
                <c:pt idx="359">
                  <c:v>41893</c:v>
                </c:pt>
                <c:pt idx="360">
                  <c:v>41894</c:v>
                </c:pt>
                <c:pt idx="361">
                  <c:v>41897</c:v>
                </c:pt>
                <c:pt idx="362">
                  <c:v>41898</c:v>
                </c:pt>
                <c:pt idx="363">
                  <c:v>41899</c:v>
                </c:pt>
                <c:pt idx="364">
                  <c:v>41900</c:v>
                </c:pt>
                <c:pt idx="365">
                  <c:v>41901</c:v>
                </c:pt>
                <c:pt idx="366">
                  <c:v>41904</c:v>
                </c:pt>
                <c:pt idx="367">
                  <c:v>41905</c:v>
                </c:pt>
                <c:pt idx="368">
                  <c:v>41906</c:v>
                </c:pt>
                <c:pt idx="369">
                  <c:v>41907</c:v>
                </c:pt>
                <c:pt idx="370">
                  <c:v>41908</c:v>
                </c:pt>
                <c:pt idx="371">
                  <c:v>41911</c:v>
                </c:pt>
                <c:pt idx="372">
                  <c:v>41912</c:v>
                </c:pt>
                <c:pt idx="373">
                  <c:v>41913</c:v>
                </c:pt>
                <c:pt idx="374">
                  <c:v>41914</c:v>
                </c:pt>
                <c:pt idx="375">
                  <c:v>41915</c:v>
                </c:pt>
                <c:pt idx="376">
                  <c:v>41918</c:v>
                </c:pt>
                <c:pt idx="377">
                  <c:v>41919</c:v>
                </c:pt>
                <c:pt idx="378">
                  <c:v>41920</c:v>
                </c:pt>
                <c:pt idx="379">
                  <c:v>41921</c:v>
                </c:pt>
                <c:pt idx="380">
                  <c:v>41922</c:v>
                </c:pt>
                <c:pt idx="381">
                  <c:v>41925</c:v>
                </c:pt>
                <c:pt idx="382">
                  <c:v>41926</c:v>
                </c:pt>
                <c:pt idx="383">
                  <c:v>41927</c:v>
                </c:pt>
                <c:pt idx="384">
                  <c:v>41928</c:v>
                </c:pt>
                <c:pt idx="385">
                  <c:v>41929</c:v>
                </c:pt>
                <c:pt idx="386">
                  <c:v>41932</c:v>
                </c:pt>
                <c:pt idx="387">
                  <c:v>41933</c:v>
                </c:pt>
                <c:pt idx="388">
                  <c:v>41934</c:v>
                </c:pt>
                <c:pt idx="389">
                  <c:v>41935</c:v>
                </c:pt>
                <c:pt idx="390">
                  <c:v>41939</c:v>
                </c:pt>
                <c:pt idx="391">
                  <c:v>41940</c:v>
                </c:pt>
                <c:pt idx="392">
                  <c:v>41941</c:v>
                </c:pt>
                <c:pt idx="393">
                  <c:v>41942</c:v>
                </c:pt>
                <c:pt idx="394">
                  <c:v>41943</c:v>
                </c:pt>
                <c:pt idx="395">
                  <c:v>41946</c:v>
                </c:pt>
                <c:pt idx="396">
                  <c:v>41947</c:v>
                </c:pt>
                <c:pt idx="397">
                  <c:v>41948</c:v>
                </c:pt>
                <c:pt idx="398">
                  <c:v>41949</c:v>
                </c:pt>
                <c:pt idx="399">
                  <c:v>41950</c:v>
                </c:pt>
                <c:pt idx="400">
                  <c:v>41953</c:v>
                </c:pt>
                <c:pt idx="401">
                  <c:v>41955</c:v>
                </c:pt>
                <c:pt idx="402">
                  <c:v>41956</c:v>
                </c:pt>
                <c:pt idx="403">
                  <c:v>41957</c:v>
                </c:pt>
                <c:pt idx="404">
                  <c:v>41960</c:v>
                </c:pt>
                <c:pt idx="405">
                  <c:v>41961</c:v>
                </c:pt>
                <c:pt idx="406">
                  <c:v>41962</c:v>
                </c:pt>
                <c:pt idx="407">
                  <c:v>41963</c:v>
                </c:pt>
                <c:pt idx="408">
                  <c:v>41964</c:v>
                </c:pt>
                <c:pt idx="409">
                  <c:v>41967</c:v>
                </c:pt>
                <c:pt idx="410">
                  <c:v>41968</c:v>
                </c:pt>
                <c:pt idx="411">
                  <c:v>41969</c:v>
                </c:pt>
                <c:pt idx="412">
                  <c:v>41970</c:v>
                </c:pt>
                <c:pt idx="413">
                  <c:v>41971</c:v>
                </c:pt>
                <c:pt idx="414">
                  <c:v>41974</c:v>
                </c:pt>
                <c:pt idx="415">
                  <c:v>41975</c:v>
                </c:pt>
                <c:pt idx="416">
                  <c:v>41976</c:v>
                </c:pt>
                <c:pt idx="417">
                  <c:v>41977</c:v>
                </c:pt>
                <c:pt idx="418">
                  <c:v>41978</c:v>
                </c:pt>
                <c:pt idx="419">
                  <c:v>41981</c:v>
                </c:pt>
                <c:pt idx="420">
                  <c:v>41982</c:v>
                </c:pt>
                <c:pt idx="421">
                  <c:v>41983</c:v>
                </c:pt>
                <c:pt idx="422">
                  <c:v>41984</c:v>
                </c:pt>
                <c:pt idx="423">
                  <c:v>41985</c:v>
                </c:pt>
                <c:pt idx="424">
                  <c:v>41988</c:v>
                </c:pt>
                <c:pt idx="425">
                  <c:v>41989</c:v>
                </c:pt>
                <c:pt idx="426">
                  <c:v>41990</c:v>
                </c:pt>
                <c:pt idx="427">
                  <c:v>41991</c:v>
                </c:pt>
                <c:pt idx="428">
                  <c:v>41992</c:v>
                </c:pt>
                <c:pt idx="429">
                  <c:v>41995</c:v>
                </c:pt>
                <c:pt idx="430">
                  <c:v>41996</c:v>
                </c:pt>
                <c:pt idx="431">
                  <c:v>41997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42009</c:v>
                </c:pt>
                <c:pt idx="436">
                  <c:v>42010</c:v>
                </c:pt>
                <c:pt idx="437">
                  <c:v>42011</c:v>
                </c:pt>
                <c:pt idx="438">
                  <c:v>42012</c:v>
                </c:pt>
                <c:pt idx="439">
                  <c:v>42013</c:v>
                </c:pt>
                <c:pt idx="440">
                  <c:v>42016</c:v>
                </c:pt>
                <c:pt idx="441">
                  <c:v>42017</c:v>
                </c:pt>
                <c:pt idx="442">
                  <c:v>42018</c:v>
                </c:pt>
                <c:pt idx="443">
                  <c:v>42019</c:v>
                </c:pt>
                <c:pt idx="444">
                  <c:v>42020</c:v>
                </c:pt>
                <c:pt idx="445">
                  <c:v>42023</c:v>
                </c:pt>
                <c:pt idx="446">
                  <c:v>42025</c:v>
                </c:pt>
                <c:pt idx="447">
                  <c:v>42026</c:v>
                </c:pt>
                <c:pt idx="448">
                  <c:v>42027</c:v>
                </c:pt>
                <c:pt idx="449">
                  <c:v>42030</c:v>
                </c:pt>
                <c:pt idx="450">
                  <c:v>42031</c:v>
                </c:pt>
                <c:pt idx="451">
                  <c:v>42032</c:v>
                </c:pt>
                <c:pt idx="452">
                  <c:v>42033</c:v>
                </c:pt>
                <c:pt idx="453">
                  <c:v>42034</c:v>
                </c:pt>
                <c:pt idx="454">
                  <c:v>42037</c:v>
                </c:pt>
                <c:pt idx="455">
                  <c:v>42038</c:v>
                </c:pt>
                <c:pt idx="456">
                  <c:v>42039</c:v>
                </c:pt>
                <c:pt idx="457">
                  <c:v>42040</c:v>
                </c:pt>
                <c:pt idx="458">
                  <c:v>42041</c:v>
                </c:pt>
                <c:pt idx="459">
                  <c:v>42044</c:v>
                </c:pt>
                <c:pt idx="460">
                  <c:v>42045</c:v>
                </c:pt>
                <c:pt idx="461">
                  <c:v>42046</c:v>
                </c:pt>
                <c:pt idx="462">
                  <c:v>42047</c:v>
                </c:pt>
                <c:pt idx="463">
                  <c:v>42048</c:v>
                </c:pt>
                <c:pt idx="464">
                  <c:v>42051</c:v>
                </c:pt>
                <c:pt idx="465">
                  <c:v>42052</c:v>
                </c:pt>
                <c:pt idx="466">
                  <c:v>42053</c:v>
                </c:pt>
                <c:pt idx="467">
                  <c:v>42054</c:v>
                </c:pt>
                <c:pt idx="468">
                  <c:v>42055</c:v>
                </c:pt>
                <c:pt idx="469">
                  <c:v>42058</c:v>
                </c:pt>
                <c:pt idx="470">
                  <c:v>42059</c:v>
                </c:pt>
                <c:pt idx="471">
                  <c:v>42060</c:v>
                </c:pt>
                <c:pt idx="472">
                  <c:v>42061</c:v>
                </c:pt>
                <c:pt idx="473">
                  <c:v>42062</c:v>
                </c:pt>
                <c:pt idx="474">
                  <c:v>42065</c:v>
                </c:pt>
                <c:pt idx="475">
                  <c:v>42066</c:v>
                </c:pt>
                <c:pt idx="476">
                  <c:v>42067</c:v>
                </c:pt>
                <c:pt idx="477">
                  <c:v>42068</c:v>
                </c:pt>
                <c:pt idx="478">
                  <c:v>42069</c:v>
                </c:pt>
                <c:pt idx="479">
                  <c:v>42073</c:v>
                </c:pt>
                <c:pt idx="480">
                  <c:v>42074</c:v>
                </c:pt>
                <c:pt idx="481">
                  <c:v>42076</c:v>
                </c:pt>
                <c:pt idx="482">
                  <c:v>42079</c:v>
                </c:pt>
                <c:pt idx="483">
                  <c:v>42080</c:v>
                </c:pt>
                <c:pt idx="484">
                  <c:v>42081</c:v>
                </c:pt>
                <c:pt idx="485">
                  <c:v>42082</c:v>
                </c:pt>
                <c:pt idx="486">
                  <c:v>42083</c:v>
                </c:pt>
                <c:pt idx="487">
                  <c:v>42086</c:v>
                </c:pt>
                <c:pt idx="488">
                  <c:v>42087</c:v>
                </c:pt>
                <c:pt idx="489">
                  <c:v>42088</c:v>
                </c:pt>
                <c:pt idx="490">
                  <c:v>42089</c:v>
                </c:pt>
                <c:pt idx="491">
                  <c:v>42090</c:v>
                </c:pt>
                <c:pt idx="492">
                  <c:v>42093</c:v>
                </c:pt>
                <c:pt idx="493">
                  <c:v>42094</c:v>
                </c:pt>
                <c:pt idx="494">
                  <c:v>42095</c:v>
                </c:pt>
                <c:pt idx="495">
                  <c:v>42096</c:v>
                </c:pt>
                <c:pt idx="496">
                  <c:v>42101</c:v>
                </c:pt>
                <c:pt idx="497">
                  <c:v>42102</c:v>
                </c:pt>
                <c:pt idx="498">
                  <c:v>42103</c:v>
                </c:pt>
                <c:pt idx="499">
                  <c:v>42104</c:v>
                </c:pt>
                <c:pt idx="500">
                  <c:v>42107</c:v>
                </c:pt>
                <c:pt idx="501">
                  <c:v>42108</c:v>
                </c:pt>
                <c:pt idx="502">
                  <c:v>42109</c:v>
                </c:pt>
                <c:pt idx="503">
                  <c:v>42110</c:v>
                </c:pt>
                <c:pt idx="504">
                  <c:v>42111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42121</c:v>
                </c:pt>
                <c:pt idx="511">
                  <c:v>42122</c:v>
                </c:pt>
                <c:pt idx="512">
                  <c:v>42123</c:v>
                </c:pt>
                <c:pt idx="513">
                  <c:v>42124</c:v>
                </c:pt>
                <c:pt idx="514">
                  <c:v>42128</c:v>
                </c:pt>
                <c:pt idx="515">
                  <c:v>42129</c:v>
                </c:pt>
                <c:pt idx="516">
                  <c:v>42130</c:v>
                </c:pt>
                <c:pt idx="517">
                  <c:v>42131</c:v>
                </c:pt>
                <c:pt idx="518">
                  <c:v>42132</c:v>
                </c:pt>
                <c:pt idx="519">
                  <c:v>42135</c:v>
                </c:pt>
                <c:pt idx="520">
                  <c:v>42136</c:v>
                </c:pt>
                <c:pt idx="521">
                  <c:v>42137</c:v>
                </c:pt>
                <c:pt idx="522">
                  <c:v>42138</c:v>
                </c:pt>
                <c:pt idx="523">
                  <c:v>42139</c:v>
                </c:pt>
                <c:pt idx="524">
                  <c:v>42142</c:v>
                </c:pt>
                <c:pt idx="525">
                  <c:v>42143</c:v>
                </c:pt>
                <c:pt idx="526">
                  <c:v>42144</c:v>
                </c:pt>
                <c:pt idx="527">
                  <c:v>42145</c:v>
                </c:pt>
                <c:pt idx="528">
                  <c:v>42146</c:v>
                </c:pt>
                <c:pt idx="529">
                  <c:v>42150</c:v>
                </c:pt>
                <c:pt idx="530">
                  <c:v>42151</c:v>
                </c:pt>
                <c:pt idx="531">
                  <c:v>42152</c:v>
                </c:pt>
                <c:pt idx="532">
                  <c:v>42153</c:v>
                </c:pt>
                <c:pt idx="533">
                  <c:v>42156</c:v>
                </c:pt>
                <c:pt idx="534">
                  <c:v>42157</c:v>
                </c:pt>
                <c:pt idx="535">
                  <c:v>42158</c:v>
                </c:pt>
                <c:pt idx="536">
                  <c:v>42159</c:v>
                </c:pt>
                <c:pt idx="537">
                  <c:v>42160</c:v>
                </c:pt>
                <c:pt idx="538">
                  <c:v>42163</c:v>
                </c:pt>
                <c:pt idx="539">
                  <c:v>42164</c:v>
                </c:pt>
                <c:pt idx="540">
                  <c:v>42165</c:v>
                </c:pt>
                <c:pt idx="541">
                  <c:v>42166</c:v>
                </c:pt>
                <c:pt idx="542">
                  <c:v>42167</c:v>
                </c:pt>
                <c:pt idx="543">
                  <c:v>42170</c:v>
                </c:pt>
                <c:pt idx="544">
                  <c:v>42171</c:v>
                </c:pt>
                <c:pt idx="545">
                  <c:v>42172</c:v>
                </c:pt>
                <c:pt idx="546">
                  <c:v>42173</c:v>
                </c:pt>
                <c:pt idx="547">
                  <c:v>42174</c:v>
                </c:pt>
                <c:pt idx="548">
                  <c:v>42177</c:v>
                </c:pt>
                <c:pt idx="549">
                  <c:v>42178</c:v>
                </c:pt>
                <c:pt idx="550">
                  <c:v>42179</c:v>
                </c:pt>
                <c:pt idx="551">
                  <c:v>42180</c:v>
                </c:pt>
                <c:pt idx="552">
                  <c:v>42181</c:v>
                </c:pt>
                <c:pt idx="553">
                  <c:v>42184</c:v>
                </c:pt>
                <c:pt idx="554">
                  <c:v>42185</c:v>
                </c:pt>
                <c:pt idx="555">
                  <c:v>42186</c:v>
                </c:pt>
                <c:pt idx="556">
                  <c:v>42187</c:v>
                </c:pt>
                <c:pt idx="557">
                  <c:v>42188</c:v>
                </c:pt>
                <c:pt idx="558">
                  <c:v>42193</c:v>
                </c:pt>
                <c:pt idx="559">
                  <c:v>42194</c:v>
                </c:pt>
                <c:pt idx="560">
                  <c:v>42195</c:v>
                </c:pt>
                <c:pt idx="561">
                  <c:v>42198</c:v>
                </c:pt>
                <c:pt idx="562">
                  <c:v>42199</c:v>
                </c:pt>
                <c:pt idx="563">
                  <c:v>42200</c:v>
                </c:pt>
                <c:pt idx="564">
                  <c:v>42201</c:v>
                </c:pt>
                <c:pt idx="565">
                  <c:v>42202</c:v>
                </c:pt>
                <c:pt idx="566">
                  <c:v>42205</c:v>
                </c:pt>
                <c:pt idx="567">
                  <c:v>42206</c:v>
                </c:pt>
                <c:pt idx="568">
                  <c:v>42207</c:v>
                </c:pt>
                <c:pt idx="569">
                  <c:v>42208</c:v>
                </c:pt>
                <c:pt idx="570">
                  <c:v>42209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42220</c:v>
                </c:pt>
                <c:pt idx="577">
                  <c:v>42221</c:v>
                </c:pt>
                <c:pt idx="578">
                  <c:v>42222</c:v>
                </c:pt>
                <c:pt idx="579">
                  <c:v>42223</c:v>
                </c:pt>
                <c:pt idx="580">
                  <c:v>42226</c:v>
                </c:pt>
                <c:pt idx="581">
                  <c:v>42227</c:v>
                </c:pt>
                <c:pt idx="582">
                  <c:v>42228</c:v>
                </c:pt>
                <c:pt idx="583">
                  <c:v>42229</c:v>
                </c:pt>
                <c:pt idx="584">
                  <c:v>42230</c:v>
                </c:pt>
                <c:pt idx="585">
                  <c:v>42233</c:v>
                </c:pt>
                <c:pt idx="586">
                  <c:v>42234</c:v>
                </c:pt>
                <c:pt idx="587">
                  <c:v>42235</c:v>
                </c:pt>
                <c:pt idx="588">
                  <c:v>42236</c:v>
                </c:pt>
                <c:pt idx="589">
                  <c:v>42237</c:v>
                </c:pt>
                <c:pt idx="590">
                  <c:v>42240</c:v>
                </c:pt>
                <c:pt idx="591">
                  <c:v>42241</c:v>
                </c:pt>
                <c:pt idx="592">
                  <c:v>42242</c:v>
                </c:pt>
                <c:pt idx="593">
                  <c:v>42243</c:v>
                </c:pt>
                <c:pt idx="594">
                  <c:v>42244</c:v>
                </c:pt>
                <c:pt idx="595">
                  <c:v>42247</c:v>
                </c:pt>
                <c:pt idx="596">
                  <c:v>42248</c:v>
                </c:pt>
                <c:pt idx="597">
                  <c:v>42249</c:v>
                </c:pt>
                <c:pt idx="598">
                  <c:v>42250</c:v>
                </c:pt>
                <c:pt idx="599">
                  <c:v>42251</c:v>
                </c:pt>
                <c:pt idx="600">
                  <c:v>42254</c:v>
                </c:pt>
                <c:pt idx="601">
                  <c:v>42255</c:v>
                </c:pt>
                <c:pt idx="602">
                  <c:v>42256</c:v>
                </c:pt>
                <c:pt idx="603">
                  <c:v>42257</c:v>
                </c:pt>
                <c:pt idx="604">
                  <c:v>42258</c:v>
                </c:pt>
                <c:pt idx="605">
                  <c:v>42261</c:v>
                </c:pt>
                <c:pt idx="606">
                  <c:v>42262</c:v>
                </c:pt>
                <c:pt idx="607">
                  <c:v>42263</c:v>
                </c:pt>
                <c:pt idx="608">
                  <c:v>42264</c:v>
                </c:pt>
                <c:pt idx="609">
                  <c:v>42265</c:v>
                </c:pt>
                <c:pt idx="610">
                  <c:v>42268</c:v>
                </c:pt>
                <c:pt idx="611">
                  <c:v>42269</c:v>
                </c:pt>
                <c:pt idx="612">
                  <c:v>42270</c:v>
                </c:pt>
                <c:pt idx="613">
                  <c:v>42271</c:v>
                </c:pt>
                <c:pt idx="614">
                  <c:v>42272</c:v>
                </c:pt>
                <c:pt idx="615">
                  <c:v>42275</c:v>
                </c:pt>
                <c:pt idx="616">
                  <c:v>42276</c:v>
                </c:pt>
                <c:pt idx="617">
                  <c:v>42277</c:v>
                </c:pt>
                <c:pt idx="618">
                  <c:v>42278</c:v>
                </c:pt>
                <c:pt idx="619">
                  <c:v>42279</c:v>
                </c:pt>
                <c:pt idx="620">
                  <c:v>42282</c:v>
                </c:pt>
                <c:pt idx="621">
                  <c:v>42283</c:v>
                </c:pt>
                <c:pt idx="622">
                  <c:v>42284</c:v>
                </c:pt>
                <c:pt idx="623">
                  <c:v>42285</c:v>
                </c:pt>
                <c:pt idx="624">
                  <c:v>42286</c:v>
                </c:pt>
                <c:pt idx="625">
                  <c:v>42289</c:v>
                </c:pt>
                <c:pt idx="626">
                  <c:v>42290</c:v>
                </c:pt>
                <c:pt idx="627">
                  <c:v>42291</c:v>
                </c:pt>
                <c:pt idx="628">
                  <c:v>42292</c:v>
                </c:pt>
                <c:pt idx="629">
                  <c:v>42293</c:v>
                </c:pt>
                <c:pt idx="630">
                  <c:v>42296</c:v>
                </c:pt>
                <c:pt idx="631">
                  <c:v>42297</c:v>
                </c:pt>
                <c:pt idx="632">
                  <c:v>42298</c:v>
                </c:pt>
                <c:pt idx="633">
                  <c:v>42299</c:v>
                </c:pt>
                <c:pt idx="634">
                  <c:v>42300</c:v>
                </c:pt>
                <c:pt idx="635">
                  <c:v>42303</c:v>
                </c:pt>
                <c:pt idx="636">
                  <c:v>42304</c:v>
                </c:pt>
                <c:pt idx="637">
                  <c:v>42305</c:v>
                </c:pt>
                <c:pt idx="638">
                  <c:v>42306</c:v>
                </c:pt>
                <c:pt idx="639">
                  <c:v>42307</c:v>
                </c:pt>
                <c:pt idx="640">
                  <c:v>42310</c:v>
                </c:pt>
                <c:pt idx="641">
                  <c:v>42311</c:v>
                </c:pt>
                <c:pt idx="642">
                  <c:v>42312</c:v>
                </c:pt>
                <c:pt idx="643">
                  <c:v>42313</c:v>
                </c:pt>
                <c:pt idx="644">
                  <c:v>42314</c:v>
                </c:pt>
                <c:pt idx="645">
                  <c:v>42317</c:v>
                </c:pt>
                <c:pt idx="646">
                  <c:v>42318</c:v>
                </c:pt>
                <c:pt idx="647">
                  <c:v>42319</c:v>
                </c:pt>
                <c:pt idx="648">
                  <c:v>42320</c:v>
                </c:pt>
                <c:pt idx="649">
                  <c:v>42321</c:v>
                </c:pt>
                <c:pt idx="650">
                  <c:v>42324</c:v>
                </c:pt>
                <c:pt idx="651">
                  <c:v>42325</c:v>
                </c:pt>
                <c:pt idx="652">
                  <c:v>42326</c:v>
                </c:pt>
                <c:pt idx="653">
                  <c:v>42327</c:v>
                </c:pt>
                <c:pt idx="654">
                  <c:v>42328</c:v>
                </c:pt>
                <c:pt idx="655">
                  <c:v>42331</c:v>
                </c:pt>
                <c:pt idx="656">
                  <c:v>42332</c:v>
                </c:pt>
                <c:pt idx="657">
                  <c:v>42333</c:v>
                </c:pt>
                <c:pt idx="658">
                  <c:v>42334</c:v>
                </c:pt>
                <c:pt idx="659">
                  <c:v>42335</c:v>
                </c:pt>
                <c:pt idx="660">
                  <c:v>42338</c:v>
                </c:pt>
                <c:pt idx="661">
                  <c:v>42339</c:v>
                </c:pt>
                <c:pt idx="662">
                  <c:v>42340</c:v>
                </c:pt>
                <c:pt idx="663">
                  <c:v>42341</c:v>
                </c:pt>
                <c:pt idx="664">
                  <c:v>42342</c:v>
                </c:pt>
                <c:pt idx="665">
                  <c:v>42345</c:v>
                </c:pt>
                <c:pt idx="666">
                  <c:v>42346</c:v>
                </c:pt>
                <c:pt idx="667">
                  <c:v>42347</c:v>
                </c:pt>
                <c:pt idx="668">
                  <c:v>42348</c:v>
                </c:pt>
                <c:pt idx="669">
                  <c:v>42349</c:v>
                </c:pt>
                <c:pt idx="670">
                  <c:v>42352</c:v>
                </c:pt>
                <c:pt idx="671">
                  <c:v>42353</c:v>
                </c:pt>
                <c:pt idx="672">
                  <c:v>42354</c:v>
                </c:pt>
                <c:pt idx="673">
                  <c:v>42355</c:v>
                </c:pt>
                <c:pt idx="674">
                  <c:v>42356</c:v>
                </c:pt>
                <c:pt idx="675">
                  <c:v>42359</c:v>
                </c:pt>
                <c:pt idx="676">
                  <c:v>42360</c:v>
                </c:pt>
                <c:pt idx="677">
                  <c:v>42361</c:v>
                </c:pt>
                <c:pt idx="678">
                  <c:v>42362</c:v>
                </c:pt>
                <c:pt idx="679">
                  <c:v>42366</c:v>
                </c:pt>
                <c:pt idx="680">
                  <c:v>42367</c:v>
                </c:pt>
                <c:pt idx="681">
                  <c:v>42368</c:v>
                </c:pt>
                <c:pt idx="682">
                  <c:v>42369</c:v>
                </c:pt>
                <c:pt idx="683">
                  <c:v>42373</c:v>
                </c:pt>
                <c:pt idx="684">
                  <c:v>42374</c:v>
                </c:pt>
                <c:pt idx="685">
                  <c:v>42375</c:v>
                </c:pt>
                <c:pt idx="686">
                  <c:v>42376</c:v>
                </c:pt>
                <c:pt idx="687">
                  <c:v>42377</c:v>
                </c:pt>
                <c:pt idx="688">
                  <c:v>42380</c:v>
                </c:pt>
                <c:pt idx="689">
                  <c:v>42381</c:v>
                </c:pt>
                <c:pt idx="690">
                  <c:v>42382</c:v>
                </c:pt>
                <c:pt idx="691">
                  <c:v>42383</c:v>
                </c:pt>
                <c:pt idx="692">
                  <c:v>42384</c:v>
                </c:pt>
                <c:pt idx="693">
                  <c:v>42387</c:v>
                </c:pt>
                <c:pt idx="694">
                  <c:v>42388</c:v>
                </c:pt>
                <c:pt idx="695">
                  <c:v>42389</c:v>
                </c:pt>
                <c:pt idx="696">
                  <c:v>42390</c:v>
                </c:pt>
                <c:pt idx="697">
                  <c:v>42391</c:v>
                </c:pt>
                <c:pt idx="698">
                  <c:v>42394</c:v>
                </c:pt>
                <c:pt idx="699">
                  <c:v>42395</c:v>
                </c:pt>
                <c:pt idx="700">
                  <c:v>42396</c:v>
                </c:pt>
                <c:pt idx="701">
                  <c:v>42397</c:v>
                </c:pt>
                <c:pt idx="702">
                  <c:v>42398</c:v>
                </c:pt>
                <c:pt idx="703">
                  <c:v>42401</c:v>
                </c:pt>
                <c:pt idx="704">
                  <c:v>42402</c:v>
                </c:pt>
                <c:pt idx="705">
                  <c:v>42403</c:v>
                </c:pt>
                <c:pt idx="706">
                  <c:v>42404</c:v>
                </c:pt>
                <c:pt idx="707">
                  <c:v>42405</c:v>
                </c:pt>
                <c:pt idx="708">
                  <c:v>42408</c:v>
                </c:pt>
                <c:pt idx="709">
                  <c:v>42409</c:v>
                </c:pt>
                <c:pt idx="710">
                  <c:v>42410</c:v>
                </c:pt>
                <c:pt idx="711">
                  <c:v>42411</c:v>
                </c:pt>
                <c:pt idx="712">
                  <c:v>42412</c:v>
                </c:pt>
                <c:pt idx="713">
                  <c:v>42415</c:v>
                </c:pt>
                <c:pt idx="714">
                  <c:v>42416</c:v>
                </c:pt>
                <c:pt idx="715">
                  <c:v>42417</c:v>
                </c:pt>
                <c:pt idx="716">
                  <c:v>42418</c:v>
                </c:pt>
                <c:pt idx="717">
                  <c:v>42419</c:v>
                </c:pt>
                <c:pt idx="718">
                  <c:v>42422</c:v>
                </c:pt>
                <c:pt idx="719">
                  <c:v>42423</c:v>
                </c:pt>
                <c:pt idx="720">
                  <c:v>42424</c:v>
                </c:pt>
                <c:pt idx="721">
                  <c:v>42425</c:v>
                </c:pt>
                <c:pt idx="722">
                  <c:v>42426</c:v>
                </c:pt>
                <c:pt idx="723">
                  <c:v>42429</c:v>
                </c:pt>
                <c:pt idx="724">
                  <c:v>42430</c:v>
                </c:pt>
                <c:pt idx="725">
                  <c:v>42431</c:v>
                </c:pt>
                <c:pt idx="726">
                  <c:v>42432</c:v>
                </c:pt>
                <c:pt idx="727">
                  <c:v>42433</c:v>
                </c:pt>
                <c:pt idx="728">
                  <c:v>42436</c:v>
                </c:pt>
                <c:pt idx="729">
                  <c:v>42438</c:v>
                </c:pt>
                <c:pt idx="730">
                  <c:v>42439</c:v>
                </c:pt>
                <c:pt idx="731">
                  <c:v>42440</c:v>
                </c:pt>
                <c:pt idx="732">
                  <c:v>42443</c:v>
                </c:pt>
                <c:pt idx="733">
                  <c:v>42444</c:v>
                </c:pt>
                <c:pt idx="734">
                  <c:v>42445</c:v>
                </c:pt>
                <c:pt idx="735">
                  <c:v>42446</c:v>
                </c:pt>
                <c:pt idx="736">
                  <c:v>42447</c:v>
                </c:pt>
                <c:pt idx="737">
                  <c:v>42450</c:v>
                </c:pt>
                <c:pt idx="738">
                  <c:v>42451</c:v>
                </c:pt>
                <c:pt idx="739">
                  <c:v>42452</c:v>
                </c:pt>
                <c:pt idx="740">
                  <c:v>42453</c:v>
                </c:pt>
                <c:pt idx="741">
                  <c:v>42458</c:v>
                </c:pt>
                <c:pt idx="742">
                  <c:v>42459</c:v>
                </c:pt>
                <c:pt idx="743">
                  <c:v>42460</c:v>
                </c:pt>
                <c:pt idx="744">
                  <c:v>42461</c:v>
                </c:pt>
                <c:pt idx="745">
                  <c:v>42464</c:v>
                </c:pt>
                <c:pt idx="746">
                  <c:v>42465</c:v>
                </c:pt>
                <c:pt idx="747">
                  <c:v>42466</c:v>
                </c:pt>
                <c:pt idx="748">
                  <c:v>42467</c:v>
                </c:pt>
                <c:pt idx="749">
                  <c:v>42468</c:v>
                </c:pt>
                <c:pt idx="750">
                  <c:v>42471</c:v>
                </c:pt>
                <c:pt idx="751">
                  <c:v>42472</c:v>
                </c:pt>
                <c:pt idx="752">
                  <c:v>42473</c:v>
                </c:pt>
                <c:pt idx="753">
                  <c:v>42474</c:v>
                </c:pt>
                <c:pt idx="754">
                  <c:v>42475</c:v>
                </c:pt>
                <c:pt idx="755">
                  <c:v>42478</c:v>
                </c:pt>
                <c:pt idx="756">
                  <c:v>42479</c:v>
                </c:pt>
                <c:pt idx="757">
                  <c:v>42480</c:v>
                </c:pt>
                <c:pt idx="758">
                  <c:v>42481</c:v>
                </c:pt>
                <c:pt idx="759">
                  <c:v>42482</c:v>
                </c:pt>
                <c:pt idx="760">
                  <c:v>42485</c:v>
                </c:pt>
                <c:pt idx="761">
                  <c:v>42486</c:v>
                </c:pt>
                <c:pt idx="762">
                  <c:v>42487</c:v>
                </c:pt>
                <c:pt idx="763">
                  <c:v>42488</c:v>
                </c:pt>
                <c:pt idx="764">
                  <c:v>42489</c:v>
                </c:pt>
                <c:pt idx="765">
                  <c:v>42493</c:v>
                </c:pt>
                <c:pt idx="766">
                  <c:v>42494</c:v>
                </c:pt>
                <c:pt idx="767">
                  <c:v>42495</c:v>
                </c:pt>
                <c:pt idx="768">
                  <c:v>42496</c:v>
                </c:pt>
                <c:pt idx="769">
                  <c:v>42499</c:v>
                </c:pt>
                <c:pt idx="770">
                  <c:v>42500</c:v>
                </c:pt>
                <c:pt idx="771">
                  <c:v>42501</c:v>
                </c:pt>
                <c:pt idx="772">
                  <c:v>42502</c:v>
                </c:pt>
                <c:pt idx="773">
                  <c:v>42503</c:v>
                </c:pt>
                <c:pt idx="774">
                  <c:v>42506</c:v>
                </c:pt>
                <c:pt idx="775">
                  <c:v>42507</c:v>
                </c:pt>
                <c:pt idx="776">
                  <c:v>42508</c:v>
                </c:pt>
                <c:pt idx="777">
                  <c:v>42509</c:v>
                </c:pt>
                <c:pt idx="778">
                  <c:v>42510</c:v>
                </c:pt>
                <c:pt idx="779">
                  <c:v>42513</c:v>
                </c:pt>
                <c:pt idx="780">
                  <c:v>42514</c:v>
                </c:pt>
                <c:pt idx="781">
                  <c:v>42516</c:v>
                </c:pt>
                <c:pt idx="782">
                  <c:v>42517</c:v>
                </c:pt>
                <c:pt idx="783">
                  <c:v>42520</c:v>
                </c:pt>
                <c:pt idx="784">
                  <c:v>42521</c:v>
                </c:pt>
                <c:pt idx="785">
                  <c:v>42522</c:v>
                </c:pt>
                <c:pt idx="786">
                  <c:v>42523</c:v>
                </c:pt>
                <c:pt idx="787">
                  <c:v>42524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42534</c:v>
                </c:pt>
                <c:pt idx="794">
                  <c:v>42535</c:v>
                </c:pt>
                <c:pt idx="795">
                  <c:v>42536</c:v>
                </c:pt>
                <c:pt idx="796">
                  <c:v>42537</c:v>
                </c:pt>
                <c:pt idx="797">
                  <c:v>42538</c:v>
                </c:pt>
                <c:pt idx="798">
                  <c:v>42541</c:v>
                </c:pt>
                <c:pt idx="799">
                  <c:v>42542</c:v>
                </c:pt>
                <c:pt idx="800">
                  <c:v>42543</c:v>
                </c:pt>
                <c:pt idx="801">
                  <c:v>42544</c:v>
                </c:pt>
                <c:pt idx="802">
                  <c:v>42545</c:v>
                </c:pt>
                <c:pt idx="803">
                  <c:v>42548</c:v>
                </c:pt>
                <c:pt idx="804">
                  <c:v>42549</c:v>
                </c:pt>
                <c:pt idx="805">
                  <c:v>42550</c:v>
                </c:pt>
                <c:pt idx="806">
                  <c:v>42551</c:v>
                </c:pt>
                <c:pt idx="807">
                  <c:v>42552</c:v>
                </c:pt>
                <c:pt idx="808">
                  <c:v>42557</c:v>
                </c:pt>
                <c:pt idx="809">
                  <c:v>42558</c:v>
                </c:pt>
                <c:pt idx="810">
                  <c:v>42559</c:v>
                </c:pt>
                <c:pt idx="811">
                  <c:v>42562</c:v>
                </c:pt>
                <c:pt idx="812">
                  <c:v>42563</c:v>
                </c:pt>
                <c:pt idx="813">
                  <c:v>42564</c:v>
                </c:pt>
                <c:pt idx="814">
                  <c:v>42565</c:v>
                </c:pt>
                <c:pt idx="815">
                  <c:v>42566</c:v>
                </c:pt>
                <c:pt idx="816">
                  <c:v>42569</c:v>
                </c:pt>
                <c:pt idx="817">
                  <c:v>42570</c:v>
                </c:pt>
                <c:pt idx="818">
                  <c:v>42571</c:v>
                </c:pt>
                <c:pt idx="819">
                  <c:v>42572</c:v>
                </c:pt>
                <c:pt idx="820">
                  <c:v>42573</c:v>
                </c:pt>
                <c:pt idx="821">
                  <c:v>42576</c:v>
                </c:pt>
                <c:pt idx="822">
                  <c:v>42577</c:v>
                </c:pt>
                <c:pt idx="823">
                  <c:v>42578</c:v>
                </c:pt>
                <c:pt idx="824">
                  <c:v>42579</c:v>
                </c:pt>
                <c:pt idx="825">
                  <c:v>42580</c:v>
                </c:pt>
                <c:pt idx="826">
                  <c:v>42584</c:v>
                </c:pt>
                <c:pt idx="827">
                  <c:v>42585</c:v>
                </c:pt>
                <c:pt idx="828">
                  <c:v>42586</c:v>
                </c:pt>
                <c:pt idx="829">
                  <c:v>42587</c:v>
                </c:pt>
                <c:pt idx="830">
                  <c:v>42590</c:v>
                </c:pt>
                <c:pt idx="831">
                  <c:v>42591</c:v>
                </c:pt>
                <c:pt idx="832">
                  <c:v>42592</c:v>
                </c:pt>
                <c:pt idx="833">
                  <c:v>42594</c:v>
                </c:pt>
                <c:pt idx="834">
                  <c:v>42597</c:v>
                </c:pt>
                <c:pt idx="835">
                  <c:v>42598</c:v>
                </c:pt>
                <c:pt idx="836">
                  <c:v>42599</c:v>
                </c:pt>
                <c:pt idx="837">
                  <c:v>42600</c:v>
                </c:pt>
                <c:pt idx="838">
                  <c:v>42601</c:v>
                </c:pt>
                <c:pt idx="839">
                  <c:v>42604</c:v>
                </c:pt>
                <c:pt idx="840">
                  <c:v>42605</c:v>
                </c:pt>
                <c:pt idx="841">
                  <c:v>42606</c:v>
                </c:pt>
                <c:pt idx="842">
                  <c:v>42607</c:v>
                </c:pt>
                <c:pt idx="843">
                  <c:v>42608</c:v>
                </c:pt>
                <c:pt idx="844">
                  <c:v>42611</c:v>
                </c:pt>
                <c:pt idx="845">
                  <c:v>42612</c:v>
                </c:pt>
                <c:pt idx="846">
                  <c:v>42613</c:v>
                </c:pt>
                <c:pt idx="847">
                  <c:v>42614</c:v>
                </c:pt>
                <c:pt idx="848">
                  <c:v>42615</c:v>
                </c:pt>
                <c:pt idx="849">
                  <c:v>42618</c:v>
                </c:pt>
                <c:pt idx="850">
                  <c:v>42619</c:v>
                </c:pt>
                <c:pt idx="851">
                  <c:v>42620</c:v>
                </c:pt>
                <c:pt idx="852">
                  <c:v>42621</c:v>
                </c:pt>
                <c:pt idx="853">
                  <c:v>42622</c:v>
                </c:pt>
                <c:pt idx="854">
                  <c:v>42625</c:v>
                </c:pt>
                <c:pt idx="855">
                  <c:v>42627</c:v>
                </c:pt>
                <c:pt idx="856">
                  <c:v>42628</c:v>
                </c:pt>
                <c:pt idx="857">
                  <c:v>42629</c:v>
                </c:pt>
                <c:pt idx="858">
                  <c:v>42632</c:v>
                </c:pt>
                <c:pt idx="859">
                  <c:v>42633</c:v>
                </c:pt>
                <c:pt idx="860">
                  <c:v>42634</c:v>
                </c:pt>
                <c:pt idx="861">
                  <c:v>42635</c:v>
                </c:pt>
                <c:pt idx="862">
                  <c:v>42636</c:v>
                </c:pt>
                <c:pt idx="863">
                  <c:v>42639</c:v>
                </c:pt>
                <c:pt idx="864">
                  <c:v>42640</c:v>
                </c:pt>
                <c:pt idx="865">
                  <c:v>42641</c:v>
                </c:pt>
                <c:pt idx="866">
                  <c:v>42642</c:v>
                </c:pt>
                <c:pt idx="867">
                  <c:v>42643</c:v>
                </c:pt>
                <c:pt idx="868">
                  <c:v>42646</c:v>
                </c:pt>
                <c:pt idx="869">
                  <c:v>42647</c:v>
                </c:pt>
                <c:pt idx="870">
                  <c:v>42648</c:v>
                </c:pt>
                <c:pt idx="871">
                  <c:v>42649</c:v>
                </c:pt>
                <c:pt idx="872">
                  <c:v>42650</c:v>
                </c:pt>
                <c:pt idx="873">
                  <c:v>42653</c:v>
                </c:pt>
                <c:pt idx="874">
                  <c:v>42654</c:v>
                </c:pt>
                <c:pt idx="875">
                  <c:v>42655</c:v>
                </c:pt>
                <c:pt idx="876">
                  <c:v>42656</c:v>
                </c:pt>
                <c:pt idx="877">
                  <c:v>42657</c:v>
                </c:pt>
                <c:pt idx="878">
                  <c:v>42660</c:v>
                </c:pt>
                <c:pt idx="879">
                  <c:v>42662</c:v>
                </c:pt>
                <c:pt idx="880">
                  <c:v>42663</c:v>
                </c:pt>
                <c:pt idx="881">
                  <c:v>42664</c:v>
                </c:pt>
                <c:pt idx="882">
                  <c:v>42668</c:v>
                </c:pt>
                <c:pt idx="883">
                  <c:v>42669</c:v>
                </c:pt>
                <c:pt idx="884">
                  <c:v>42670</c:v>
                </c:pt>
                <c:pt idx="885">
                  <c:v>42671</c:v>
                </c:pt>
                <c:pt idx="886">
                  <c:v>42674</c:v>
                </c:pt>
                <c:pt idx="887">
                  <c:v>42675</c:v>
                </c:pt>
                <c:pt idx="888">
                  <c:v>42676</c:v>
                </c:pt>
                <c:pt idx="889">
                  <c:v>42677</c:v>
                </c:pt>
                <c:pt idx="890">
                  <c:v>42678</c:v>
                </c:pt>
                <c:pt idx="891">
                  <c:v>42681</c:v>
                </c:pt>
                <c:pt idx="892">
                  <c:v>42682</c:v>
                </c:pt>
                <c:pt idx="893">
                  <c:v>42683</c:v>
                </c:pt>
                <c:pt idx="894">
                  <c:v>42684</c:v>
                </c:pt>
                <c:pt idx="895">
                  <c:v>42685</c:v>
                </c:pt>
                <c:pt idx="896">
                  <c:v>42688</c:v>
                </c:pt>
                <c:pt idx="897">
                  <c:v>42689</c:v>
                </c:pt>
                <c:pt idx="898">
                  <c:v>42690</c:v>
                </c:pt>
                <c:pt idx="899">
                  <c:v>42691</c:v>
                </c:pt>
                <c:pt idx="900">
                  <c:v>42692</c:v>
                </c:pt>
                <c:pt idx="901">
                  <c:v>42695</c:v>
                </c:pt>
                <c:pt idx="902">
                  <c:v>42696</c:v>
                </c:pt>
                <c:pt idx="903">
                  <c:v>42697</c:v>
                </c:pt>
                <c:pt idx="904">
                  <c:v>42698</c:v>
                </c:pt>
                <c:pt idx="905">
                  <c:v>42699</c:v>
                </c:pt>
                <c:pt idx="906">
                  <c:v>42702</c:v>
                </c:pt>
                <c:pt idx="907">
                  <c:v>42703</c:v>
                </c:pt>
                <c:pt idx="908">
                  <c:v>42704</c:v>
                </c:pt>
                <c:pt idx="909">
                  <c:v>42705</c:v>
                </c:pt>
                <c:pt idx="910">
                  <c:v>42706</c:v>
                </c:pt>
                <c:pt idx="911">
                  <c:v>42709</c:v>
                </c:pt>
                <c:pt idx="912">
                  <c:v>42710</c:v>
                </c:pt>
                <c:pt idx="913">
                  <c:v>42711</c:v>
                </c:pt>
                <c:pt idx="914">
                  <c:v>42712</c:v>
                </c:pt>
                <c:pt idx="915">
                  <c:v>42713</c:v>
                </c:pt>
                <c:pt idx="916">
                  <c:v>42716</c:v>
                </c:pt>
                <c:pt idx="917">
                  <c:v>42717</c:v>
                </c:pt>
                <c:pt idx="918">
                  <c:v>42718</c:v>
                </c:pt>
                <c:pt idx="919">
                  <c:v>42719</c:v>
                </c:pt>
                <c:pt idx="920">
                  <c:v>42720</c:v>
                </c:pt>
                <c:pt idx="921">
                  <c:v>42723</c:v>
                </c:pt>
                <c:pt idx="922">
                  <c:v>42724</c:v>
                </c:pt>
                <c:pt idx="923">
                  <c:v>42725</c:v>
                </c:pt>
                <c:pt idx="924">
                  <c:v>42726</c:v>
                </c:pt>
                <c:pt idx="925">
                  <c:v>42727</c:v>
                </c:pt>
                <c:pt idx="926">
                  <c:v>42731</c:v>
                </c:pt>
                <c:pt idx="927">
                  <c:v>42732</c:v>
                </c:pt>
                <c:pt idx="928">
                  <c:v>42733</c:v>
                </c:pt>
                <c:pt idx="929">
                  <c:v>42734</c:v>
                </c:pt>
                <c:pt idx="930">
                  <c:v>42738</c:v>
                </c:pt>
                <c:pt idx="931">
                  <c:v>42739</c:v>
                </c:pt>
                <c:pt idx="932">
                  <c:v>42740</c:v>
                </c:pt>
                <c:pt idx="933">
                  <c:v>42741</c:v>
                </c:pt>
                <c:pt idx="934">
                  <c:v>42744</c:v>
                </c:pt>
                <c:pt idx="935">
                  <c:v>42745</c:v>
                </c:pt>
                <c:pt idx="936">
                  <c:v>42746</c:v>
                </c:pt>
                <c:pt idx="937">
                  <c:v>42747</c:v>
                </c:pt>
                <c:pt idx="938">
                  <c:v>42748</c:v>
                </c:pt>
                <c:pt idx="939">
                  <c:v>42751</c:v>
                </c:pt>
                <c:pt idx="940">
                  <c:v>42752</c:v>
                </c:pt>
                <c:pt idx="941">
                  <c:v>42753</c:v>
                </c:pt>
                <c:pt idx="942">
                  <c:v>42754</c:v>
                </c:pt>
                <c:pt idx="943">
                  <c:v>42755</c:v>
                </c:pt>
                <c:pt idx="944">
                  <c:v>42758</c:v>
                </c:pt>
                <c:pt idx="945">
                  <c:v>42759</c:v>
                </c:pt>
                <c:pt idx="946">
                  <c:v>42760</c:v>
                </c:pt>
                <c:pt idx="947">
                  <c:v>42761</c:v>
                </c:pt>
                <c:pt idx="948">
                  <c:v>42762</c:v>
                </c:pt>
                <c:pt idx="949">
                  <c:v>42765</c:v>
                </c:pt>
                <c:pt idx="950">
                  <c:v>42766</c:v>
                </c:pt>
                <c:pt idx="951">
                  <c:v>42767</c:v>
                </c:pt>
                <c:pt idx="952">
                  <c:v>42768</c:v>
                </c:pt>
                <c:pt idx="953">
                  <c:v>42769</c:v>
                </c:pt>
                <c:pt idx="954">
                  <c:v>42772</c:v>
                </c:pt>
                <c:pt idx="955">
                  <c:v>42773</c:v>
                </c:pt>
                <c:pt idx="956">
                  <c:v>42774</c:v>
                </c:pt>
                <c:pt idx="957">
                  <c:v>42775</c:v>
                </c:pt>
                <c:pt idx="958">
                  <c:v>42776</c:v>
                </c:pt>
                <c:pt idx="959">
                  <c:v>42779</c:v>
                </c:pt>
                <c:pt idx="960">
                  <c:v>42780</c:v>
                </c:pt>
                <c:pt idx="961">
                  <c:v>42781</c:v>
                </c:pt>
                <c:pt idx="962">
                  <c:v>42782</c:v>
                </c:pt>
                <c:pt idx="963">
                  <c:v>42783</c:v>
                </c:pt>
                <c:pt idx="964">
                  <c:v>42786</c:v>
                </c:pt>
                <c:pt idx="965">
                  <c:v>42787</c:v>
                </c:pt>
                <c:pt idx="966">
                  <c:v>42788</c:v>
                </c:pt>
                <c:pt idx="967">
                  <c:v>42789</c:v>
                </c:pt>
                <c:pt idx="968">
                  <c:v>42790</c:v>
                </c:pt>
                <c:pt idx="969">
                  <c:v>42793</c:v>
                </c:pt>
                <c:pt idx="970">
                  <c:v>42794</c:v>
                </c:pt>
                <c:pt idx="971">
                  <c:v>42795</c:v>
                </c:pt>
                <c:pt idx="972">
                  <c:v>42796</c:v>
                </c:pt>
                <c:pt idx="973">
                  <c:v>42797</c:v>
                </c:pt>
                <c:pt idx="974">
                  <c:v>42800</c:v>
                </c:pt>
                <c:pt idx="975">
                  <c:v>42801</c:v>
                </c:pt>
                <c:pt idx="976">
                  <c:v>42803</c:v>
                </c:pt>
                <c:pt idx="977">
                  <c:v>42804</c:v>
                </c:pt>
                <c:pt idx="978">
                  <c:v>42808</c:v>
                </c:pt>
                <c:pt idx="979">
                  <c:v>42809</c:v>
                </c:pt>
                <c:pt idx="980">
                  <c:v>42810</c:v>
                </c:pt>
                <c:pt idx="981">
                  <c:v>42811</c:v>
                </c:pt>
                <c:pt idx="982">
                  <c:v>42814</c:v>
                </c:pt>
                <c:pt idx="983">
                  <c:v>42815</c:v>
                </c:pt>
                <c:pt idx="984">
                  <c:v>42816</c:v>
                </c:pt>
                <c:pt idx="985">
                  <c:v>42817</c:v>
                </c:pt>
                <c:pt idx="986">
                  <c:v>42818</c:v>
                </c:pt>
                <c:pt idx="987">
                  <c:v>42821</c:v>
                </c:pt>
                <c:pt idx="988">
                  <c:v>42822</c:v>
                </c:pt>
                <c:pt idx="989">
                  <c:v>42823</c:v>
                </c:pt>
                <c:pt idx="990">
                  <c:v>42824</c:v>
                </c:pt>
                <c:pt idx="991">
                  <c:v>42825</c:v>
                </c:pt>
                <c:pt idx="992">
                  <c:v>42828</c:v>
                </c:pt>
                <c:pt idx="993">
                  <c:v>42829</c:v>
                </c:pt>
                <c:pt idx="994">
                  <c:v>42830</c:v>
                </c:pt>
                <c:pt idx="995">
                  <c:v>42831</c:v>
                </c:pt>
                <c:pt idx="996">
                  <c:v>42832</c:v>
                </c:pt>
                <c:pt idx="997">
                  <c:v>42835</c:v>
                </c:pt>
                <c:pt idx="998">
                  <c:v>42836</c:v>
                </c:pt>
                <c:pt idx="999">
                  <c:v>42837</c:v>
                </c:pt>
                <c:pt idx="1000">
                  <c:v>42838</c:v>
                </c:pt>
                <c:pt idx="1001">
                  <c:v>42843</c:v>
                </c:pt>
                <c:pt idx="1002">
                  <c:v>42844</c:v>
                </c:pt>
                <c:pt idx="1003">
                  <c:v>42845</c:v>
                </c:pt>
                <c:pt idx="1004">
                  <c:v>42846</c:v>
                </c:pt>
                <c:pt idx="1005">
                  <c:v>42849</c:v>
                </c:pt>
                <c:pt idx="1006">
                  <c:v>42850</c:v>
                </c:pt>
                <c:pt idx="1007">
                  <c:v>42851</c:v>
                </c:pt>
                <c:pt idx="1008">
                  <c:v>42852</c:v>
                </c:pt>
                <c:pt idx="1009">
                  <c:v>42853</c:v>
                </c:pt>
                <c:pt idx="1010">
                  <c:v>42857</c:v>
                </c:pt>
                <c:pt idx="1011">
                  <c:v>42858</c:v>
                </c:pt>
                <c:pt idx="1012">
                  <c:v>42859</c:v>
                </c:pt>
                <c:pt idx="1013">
                  <c:v>42860</c:v>
                </c:pt>
                <c:pt idx="1014">
                  <c:v>42863</c:v>
                </c:pt>
                <c:pt idx="1015">
                  <c:v>42864</c:v>
                </c:pt>
                <c:pt idx="1016">
                  <c:v>42865</c:v>
                </c:pt>
                <c:pt idx="1017">
                  <c:v>42866</c:v>
                </c:pt>
                <c:pt idx="1018">
                  <c:v>42867</c:v>
                </c:pt>
                <c:pt idx="1019">
                  <c:v>42870</c:v>
                </c:pt>
                <c:pt idx="1020">
                  <c:v>42871</c:v>
                </c:pt>
                <c:pt idx="1021">
                  <c:v>42872</c:v>
                </c:pt>
                <c:pt idx="1022">
                  <c:v>42873</c:v>
                </c:pt>
                <c:pt idx="1023">
                  <c:v>42874</c:v>
                </c:pt>
                <c:pt idx="1024">
                  <c:v>42877</c:v>
                </c:pt>
                <c:pt idx="1025">
                  <c:v>42878</c:v>
                </c:pt>
                <c:pt idx="1026">
                  <c:v>42879</c:v>
                </c:pt>
                <c:pt idx="1027">
                  <c:v>42881</c:v>
                </c:pt>
                <c:pt idx="1028">
                  <c:v>42884</c:v>
                </c:pt>
                <c:pt idx="1029">
                  <c:v>42885</c:v>
                </c:pt>
                <c:pt idx="1030">
                  <c:v>42886</c:v>
                </c:pt>
                <c:pt idx="1031">
                  <c:v>42887</c:v>
                </c:pt>
                <c:pt idx="1032">
                  <c:v>42888</c:v>
                </c:pt>
                <c:pt idx="1033">
                  <c:v>42891</c:v>
                </c:pt>
                <c:pt idx="1034">
                  <c:v>42892</c:v>
                </c:pt>
                <c:pt idx="1035">
                  <c:v>42893</c:v>
                </c:pt>
                <c:pt idx="1036">
                  <c:v>42894</c:v>
                </c:pt>
                <c:pt idx="1037">
                  <c:v>42895</c:v>
                </c:pt>
                <c:pt idx="1038">
                  <c:v>42898</c:v>
                </c:pt>
                <c:pt idx="1039">
                  <c:v>42899</c:v>
                </c:pt>
                <c:pt idx="1040">
                  <c:v>42900</c:v>
                </c:pt>
                <c:pt idx="1041">
                  <c:v>42901</c:v>
                </c:pt>
                <c:pt idx="1042">
                  <c:v>42902</c:v>
                </c:pt>
                <c:pt idx="1043">
                  <c:v>42905</c:v>
                </c:pt>
                <c:pt idx="1044">
                  <c:v>42906</c:v>
                </c:pt>
                <c:pt idx="1045">
                  <c:v>42907</c:v>
                </c:pt>
                <c:pt idx="1046">
                  <c:v>42908</c:v>
                </c:pt>
                <c:pt idx="1047">
                  <c:v>42909</c:v>
                </c:pt>
                <c:pt idx="1048">
                  <c:v>42912</c:v>
                </c:pt>
                <c:pt idx="1049">
                  <c:v>42913</c:v>
                </c:pt>
                <c:pt idx="1050">
                  <c:v>42914</c:v>
                </c:pt>
                <c:pt idx="1051">
                  <c:v>42915</c:v>
                </c:pt>
                <c:pt idx="1052">
                  <c:v>42916</c:v>
                </c:pt>
                <c:pt idx="1053">
                  <c:v>42921</c:v>
                </c:pt>
                <c:pt idx="1054">
                  <c:v>42922</c:v>
                </c:pt>
                <c:pt idx="1055">
                  <c:v>42923</c:v>
                </c:pt>
                <c:pt idx="1056">
                  <c:v>42926</c:v>
                </c:pt>
                <c:pt idx="1057">
                  <c:v>42927</c:v>
                </c:pt>
                <c:pt idx="1058">
                  <c:v>42928</c:v>
                </c:pt>
                <c:pt idx="1059">
                  <c:v>42929</c:v>
                </c:pt>
                <c:pt idx="1060">
                  <c:v>42930</c:v>
                </c:pt>
                <c:pt idx="1061">
                  <c:v>42933</c:v>
                </c:pt>
                <c:pt idx="1062">
                  <c:v>42934</c:v>
                </c:pt>
                <c:pt idx="1063">
                  <c:v>42935</c:v>
                </c:pt>
                <c:pt idx="1064">
                  <c:v>42936</c:v>
                </c:pt>
                <c:pt idx="1065">
                  <c:v>42937</c:v>
                </c:pt>
                <c:pt idx="1066">
                  <c:v>42940</c:v>
                </c:pt>
                <c:pt idx="1067">
                  <c:v>42941</c:v>
                </c:pt>
                <c:pt idx="1068">
                  <c:v>42942</c:v>
                </c:pt>
                <c:pt idx="1069">
                  <c:v>42943</c:v>
                </c:pt>
                <c:pt idx="1070">
                  <c:v>42944</c:v>
                </c:pt>
                <c:pt idx="1071">
                  <c:v>42947</c:v>
                </c:pt>
                <c:pt idx="1072">
                  <c:v>42948</c:v>
                </c:pt>
                <c:pt idx="1073">
                  <c:v>42949</c:v>
                </c:pt>
                <c:pt idx="1074">
                  <c:v>42950</c:v>
                </c:pt>
                <c:pt idx="1075">
                  <c:v>42951</c:v>
                </c:pt>
                <c:pt idx="1076">
                  <c:v>42955</c:v>
                </c:pt>
                <c:pt idx="1077">
                  <c:v>42956</c:v>
                </c:pt>
                <c:pt idx="1078">
                  <c:v>42957</c:v>
                </c:pt>
                <c:pt idx="1079">
                  <c:v>42958</c:v>
                </c:pt>
                <c:pt idx="1080">
                  <c:v>42961</c:v>
                </c:pt>
                <c:pt idx="1081">
                  <c:v>42962</c:v>
                </c:pt>
                <c:pt idx="1082">
                  <c:v>42963</c:v>
                </c:pt>
                <c:pt idx="1083">
                  <c:v>42964</c:v>
                </c:pt>
                <c:pt idx="1084">
                  <c:v>42965</c:v>
                </c:pt>
                <c:pt idx="1085">
                  <c:v>42968</c:v>
                </c:pt>
                <c:pt idx="1086">
                  <c:v>42969</c:v>
                </c:pt>
                <c:pt idx="1087">
                  <c:v>42970</c:v>
                </c:pt>
                <c:pt idx="1088">
                  <c:v>42971</c:v>
                </c:pt>
                <c:pt idx="1089">
                  <c:v>42972</c:v>
                </c:pt>
                <c:pt idx="1090">
                  <c:v>42975</c:v>
                </c:pt>
                <c:pt idx="1091">
                  <c:v>42976</c:v>
                </c:pt>
                <c:pt idx="1092">
                  <c:v>42977</c:v>
                </c:pt>
                <c:pt idx="1093">
                  <c:v>42978</c:v>
                </c:pt>
                <c:pt idx="1094">
                  <c:v>42979</c:v>
                </c:pt>
                <c:pt idx="1095">
                  <c:v>42982</c:v>
                </c:pt>
                <c:pt idx="1096">
                  <c:v>42983</c:v>
                </c:pt>
                <c:pt idx="1097">
                  <c:v>42984</c:v>
                </c:pt>
                <c:pt idx="1098">
                  <c:v>42985</c:v>
                </c:pt>
                <c:pt idx="1099">
                  <c:v>42986</c:v>
                </c:pt>
                <c:pt idx="1100">
                  <c:v>42989</c:v>
                </c:pt>
                <c:pt idx="1101">
                  <c:v>42990</c:v>
                </c:pt>
                <c:pt idx="1102">
                  <c:v>42991</c:v>
                </c:pt>
                <c:pt idx="1103">
                  <c:v>42992</c:v>
                </c:pt>
                <c:pt idx="1104">
                  <c:v>42993</c:v>
                </c:pt>
                <c:pt idx="1105">
                  <c:v>42996</c:v>
                </c:pt>
                <c:pt idx="1106">
                  <c:v>42997</c:v>
                </c:pt>
                <c:pt idx="1107">
                  <c:v>42998</c:v>
                </c:pt>
                <c:pt idx="1108">
                  <c:v>42999</c:v>
                </c:pt>
                <c:pt idx="1109">
                  <c:v>43000</c:v>
                </c:pt>
                <c:pt idx="1110">
                  <c:v>43003</c:v>
                </c:pt>
                <c:pt idx="1111">
                  <c:v>43004</c:v>
                </c:pt>
                <c:pt idx="1112">
                  <c:v>43005</c:v>
                </c:pt>
                <c:pt idx="1113">
                  <c:v>43006</c:v>
                </c:pt>
                <c:pt idx="1114">
                  <c:v>43007</c:v>
                </c:pt>
                <c:pt idx="1115">
                  <c:v>43010</c:v>
                </c:pt>
                <c:pt idx="1116">
                  <c:v>43011</c:v>
                </c:pt>
                <c:pt idx="1117">
                  <c:v>43012</c:v>
                </c:pt>
                <c:pt idx="1118">
                  <c:v>43013</c:v>
                </c:pt>
                <c:pt idx="1119">
                  <c:v>43014</c:v>
                </c:pt>
                <c:pt idx="1120">
                  <c:v>43017</c:v>
                </c:pt>
                <c:pt idx="1121">
                  <c:v>43018</c:v>
                </c:pt>
                <c:pt idx="1122">
                  <c:v>43019</c:v>
                </c:pt>
                <c:pt idx="1123">
                  <c:v>43020</c:v>
                </c:pt>
                <c:pt idx="1124">
                  <c:v>43021</c:v>
                </c:pt>
                <c:pt idx="1125">
                  <c:v>43024</c:v>
                </c:pt>
                <c:pt idx="1126">
                  <c:v>43025</c:v>
                </c:pt>
                <c:pt idx="1127">
                  <c:v>43027</c:v>
                </c:pt>
                <c:pt idx="1128">
                  <c:v>43028</c:v>
                </c:pt>
                <c:pt idx="1129">
                  <c:v>43031</c:v>
                </c:pt>
                <c:pt idx="1130">
                  <c:v>43033</c:v>
                </c:pt>
                <c:pt idx="1131">
                  <c:v>43034</c:v>
                </c:pt>
                <c:pt idx="1132">
                  <c:v>43035</c:v>
                </c:pt>
                <c:pt idx="1133">
                  <c:v>43038</c:v>
                </c:pt>
                <c:pt idx="1134">
                  <c:v>43039</c:v>
                </c:pt>
                <c:pt idx="1135">
                  <c:v>43040</c:v>
                </c:pt>
                <c:pt idx="1136">
                  <c:v>43041</c:v>
                </c:pt>
                <c:pt idx="1137">
                  <c:v>43042</c:v>
                </c:pt>
                <c:pt idx="1138">
                  <c:v>43045</c:v>
                </c:pt>
                <c:pt idx="1139">
                  <c:v>43046</c:v>
                </c:pt>
                <c:pt idx="1140">
                  <c:v>43047</c:v>
                </c:pt>
                <c:pt idx="1141">
                  <c:v>43048</c:v>
                </c:pt>
                <c:pt idx="1142">
                  <c:v>43049</c:v>
                </c:pt>
                <c:pt idx="1143">
                  <c:v>43052</c:v>
                </c:pt>
                <c:pt idx="1144">
                  <c:v>43053</c:v>
                </c:pt>
                <c:pt idx="1145">
                  <c:v>43054</c:v>
                </c:pt>
                <c:pt idx="1146">
                  <c:v>43055</c:v>
                </c:pt>
                <c:pt idx="1147">
                  <c:v>43056</c:v>
                </c:pt>
                <c:pt idx="1148">
                  <c:v>43059</c:v>
                </c:pt>
                <c:pt idx="1149">
                  <c:v>43060</c:v>
                </c:pt>
                <c:pt idx="1150">
                  <c:v>43061</c:v>
                </c:pt>
                <c:pt idx="1151">
                  <c:v>43062</c:v>
                </c:pt>
                <c:pt idx="1152">
                  <c:v>43063</c:v>
                </c:pt>
                <c:pt idx="1153">
                  <c:v>43066</c:v>
                </c:pt>
                <c:pt idx="1154">
                  <c:v>43067</c:v>
                </c:pt>
                <c:pt idx="1155">
                  <c:v>43068</c:v>
                </c:pt>
                <c:pt idx="1156">
                  <c:v>43069</c:v>
                </c:pt>
                <c:pt idx="1157">
                  <c:v>43070</c:v>
                </c:pt>
                <c:pt idx="1158">
                  <c:v>43073</c:v>
                </c:pt>
                <c:pt idx="1159">
                  <c:v>43074</c:v>
                </c:pt>
                <c:pt idx="1160">
                  <c:v>43075</c:v>
                </c:pt>
                <c:pt idx="1161">
                  <c:v>43076</c:v>
                </c:pt>
                <c:pt idx="1162">
                  <c:v>43077</c:v>
                </c:pt>
                <c:pt idx="1163">
                  <c:v>43080</c:v>
                </c:pt>
                <c:pt idx="1164">
                  <c:v>43081</c:v>
                </c:pt>
                <c:pt idx="1165">
                  <c:v>43082</c:v>
                </c:pt>
                <c:pt idx="1166">
                  <c:v>43083</c:v>
                </c:pt>
                <c:pt idx="1167">
                  <c:v>43084</c:v>
                </c:pt>
                <c:pt idx="1168">
                  <c:v>43087</c:v>
                </c:pt>
                <c:pt idx="1169">
                  <c:v>43088</c:v>
                </c:pt>
                <c:pt idx="1170">
                  <c:v>43089</c:v>
                </c:pt>
                <c:pt idx="1171">
                  <c:v>43090</c:v>
                </c:pt>
                <c:pt idx="1172">
                  <c:v>43091</c:v>
                </c:pt>
                <c:pt idx="1173">
                  <c:v>43095</c:v>
                </c:pt>
                <c:pt idx="1174">
                  <c:v>43096</c:v>
                </c:pt>
                <c:pt idx="1175">
                  <c:v>43097</c:v>
                </c:pt>
                <c:pt idx="1176">
                  <c:v>43098</c:v>
                </c:pt>
                <c:pt idx="1177">
                  <c:v>43102</c:v>
                </c:pt>
                <c:pt idx="1178">
                  <c:v>43103</c:v>
                </c:pt>
                <c:pt idx="1179">
                  <c:v>43104</c:v>
                </c:pt>
                <c:pt idx="1180">
                  <c:v>43105</c:v>
                </c:pt>
                <c:pt idx="1181">
                  <c:v>43108</c:v>
                </c:pt>
                <c:pt idx="1182">
                  <c:v>43109</c:v>
                </c:pt>
                <c:pt idx="1183">
                  <c:v>43110</c:v>
                </c:pt>
                <c:pt idx="1184">
                  <c:v>43111</c:v>
                </c:pt>
                <c:pt idx="1185">
                  <c:v>43112</c:v>
                </c:pt>
                <c:pt idx="1186">
                  <c:v>43115</c:v>
                </c:pt>
                <c:pt idx="1187">
                  <c:v>43116</c:v>
                </c:pt>
                <c:pt idx="1188">
                  <c:v>43117</c:v>
                </c:pt>
                <c:pt idx="1189">
                  <c:v>43118</c:v>
                </c:pt>
                <c:pt idx="1190">
                  <c:v>43119</c:v>
                </c:pt>
                <c:pt idx="1191">
                  <c:v>43122</c:v>
                </c:pt>
                <c:pt idx="1192">
                  <c:v>43123</c:v>
                </c:pt>
                <c:pt idx="1193">
                  <c:v>43124</c:v>
                </c:pt>
                <c:pt idx="1194">
                  <c:v>43125</c:v>
                </c:pt>
                <c:pt idx="1195">
                  <c:v>43126</c:v>
                </c:pt>
                <c:pt idx="1196">
                  <c:v>43126</c:v>
                </c:pt>
                <c:pt idx="1197">
                  <c:v>43129</c:v>
                </c:pt>
                <c:pt idx="1198">
                  <c:v>43130</c:v>
                </c:pt>
                <c:pt idx="1199">
                  <c:v>43131</c:v>
                </c:pt>
                <c:pt idx="1200">
                  <c:v>43132</c:v>
                </c:pt>
                <c:pt idx="1201">
                  <c:v>43133</c:v>
                </c:pt>
                <c:pt idx="1202">
                  <c:v>43136</c:v>
                </c:pt>
                <c:pt idx="1203">
                  <c:v>43137</c:v>
                </c:pt>
                <c:pt idx="1204">
                  <c:v>43138</c:v>
                </c:pt>
                <c:pt idx="1205">
                  <c:v>43139</c:v>
                </c:pt>
                <c:pt idx="1206">
                  <c:v>43140</c:v>
                </c:pt>
                <c:pt idx="1207">
                  <c:v>43143</c:v>
                </c:pt>
                <c:pt idx="1208">
                  <c:v>43144</c:v>
                </c:pt>
                <c:pt idx="1209">
                  <c:v>43145</c:v>
                </c:pt>
                <c:pt idx="1210">
                  <c:v>43146</c:v>
                </c:pt>
                <c:pt idx="1211">
                  <c:v>43147</c:v>
                </c:pt>
                <c:pt idx="1212">
                  <c:v>43150</c:v>
                </c:pt>
                <c:pt idx="1213">
                  <c:v>43151</c:v>
                </c:pt>
                <c:pt idx="1214">
                  <c:v>43152</c:v>
                </c:pt>
                <c:pt idx="1215">
                  <c:v>43153</c:v>
                </c:pt>
                <c:pt idx="1216">
                  <c:v>43154</c:v>
                </c:pt>
                <c:pt idx="1217">
                  <c:v>43157</c:v>
                </c:pt>
                <c:pt idx="1218">
                  <c:v>43158</c:v>
                </c:pt>
                <c:pt idx="1219">
                  <c:v>43159</c:v>
                </c:pt>
                <c:pt idx="1220">
                  <c:v>43160</c:v>
                </c:pt>
                <c:pt idx="1221">
                  <c:v>43161</c:v>
                </c:pt>
                <c:pt idx="1222">
                  <c:v>43164</c:v>
                </c:pt>
                <c:pt idx="1223">
                  <c:v>43165</c:v>
                </c:pt>
                <c:pt idx="1224">
                  <c:v>43166</c:v>
                </c:pt>
                <c:pt idx="1225">
                  <c:v>43172</c:v>
                </c:pt>
                <c:pt idx="1226">
                  <c:v>43173</c:v>
                </c:pt>
                <c:pt idx="1227">
                  <c:v>43174</c:v>
                </c:pt>
                <c:pt idx="1228">
                  <c:v>43175</c:v>
                </c:pt>
                <c:pt idx="1229">
                  <c:v>43178</c:v>
                </c:pt>
                <c:pt idx="1230">
                  <c:v>43179</c:v>
                </c:pt>
                <c:pt idx="1231">
                  <c:v>43180</c:v>
                </c:pt>
                <c:pt idx="1232">
                  <c:v>43181</c:v>
                </c:pt>
                <c:pt idx="1233">
                  <c:v>43182</c:v>
                </c:pt>
                <c:pt idx="1234">
                  <c:v>43185</c:v>
                </c:pt>
                <c:pt idx="1235">
                  <c:v>43186</c:v>
                </c:pt>
                <c:pt idx="1236">
                  <c:v>43187</c:v>
                </c:pt>
                <c:pt idx="1237">
                  <c:v>43188</c:v>
                </c:pt>
                <c:pt idx="1238">
                  <c:v>43193</c:v>
                </c:pt>
                <c:pt idx="1239">
                  <c:v>43194</c:v>
                </c:pt>
                <c:pt idx="1240">
                  <c:v>43195</c:v>
                </c:pt>
                <c:pt idx="1241">
                  <c:v>43196</c:v>
                </c:pt>
                <c:pt idx="1242">
                  <c:v>43199</c:v>
                </c:pt>
                <c:pt idx="1243">
                  <c:v>43200</c:v>
                </c:pt>
                <c:pt idx="1244">
                  <c:v>43201</c:v>
                </c:pt>
                <c:pt idx="1245">
                  <c:v>43202</c:v>
                </c:pt>
                <c:pt idx="1246">
                  <c:v>43203</c:v>
                </c:pt>
                <c:pt idx="1247">
                  <c:v>43206</c:v>
                </c:pt>
                <c:pt idx="1248">
                  <c:v>43207</c:v>
                </c:pt>
                <c:pt idx="1249">
                  <c:v>43208</c:v>
                </c:pt>
                <c:pt idx="1250">
                  <c:v>43209</c:v>
                </c:pt>
                <c:pt idx="1251">
                  <c:v>43210</c:v>
                </c:pt>
                <c:pt idx="1252">
                  <c:v>43213</c:v>
                </c:pt>
                <c:pt idx="1253">
                  <c:v>43214</c:v>
                </c:pt>
                <c:pt idx="1254">
                  <c:v>43215</c:v>
                </c:pt>
                <c:pt idx="1255">
                  <c:v>43216</c:v>
                </c:pt>
                <c:pt idx="1256">
                  <c:v>43217</c:v>
                </c:pt>
                <c:pt idx="1257">
                  <c:v>43220</c:v>
                </c:pt>
                <c:pt idx="1258">
                  <c:v>43222</c:v>
                </c:pt>
                <c:pt idx="1259">
                  <c:v>43223</c:v>
                </c:pt>
                <c:pt idx="1260">
                  <c:v>43224</c:v>
                </c:pt>
                <c:pt idx="1261">
                  <c:v>43227</c:v>
                </c:pt>
                <c:pt idx="1262">
                  <c:v>43228</c:v>
                </c:pt>
                <c:pt idx="1263">
                  <c:v>43229</c:v>
                </c:pt>
                <c:pt idx="1264">
                  <c:v>43230</c:v>
                </c:pt>
                <c:pt idx="1265">
                  <c:v>43231</c:v>
                </c:pt>
                <c:pt idx="1266">
                  <c:v>43234</c:v>
                </c:pt>
                <c:pt idx="1267">
                  <c:v>43235</c:v>
                </c:pt>
                <c:pt idx="1268">
                  <c:v>43236</c:v>
                </c:pt>
                <c:pt idx="1269">
                  <c:v>43237</c:v>
                </c:pt>
                <c:pt idx="1270">
                  <c:v>43238</c:v>
                </c:pt>
                <c:pt idx="1271">
                  <c:v>43241</c:v>
                </c:pt>
                <c:pt idx="1272">
                  <c:v>43242</c:v>
                </c:pt>
                <c:pt idx="1273">
                  <c:v>43243</c:v>
                </c:pt>
                <c:pt idx="1274">
                  <c:v>43244</c:v>
                </c:pt>
                <c:pt idx="1275">
                  <c:v>43248</c:v>
                </c:pt>
                <c:pt idx="1276">
                  <c:v>43249</c:v>
                </c:pt>
                <c:pt idx="1277">
                  <c:v>43250</c:v>
                </c:pt>
                <c:pt idx="1278">
                  <c:v>43251</c:v>
                </c:pt>
                <c:pt idx="1279">
                  <c:v>43252</c:v>
                </c:pt>
                <c:pt idx="1280">
                  <c:v>43255</c:v>
                </c:pt>
                <c:pt idx="1281">
                  <c:v>43256</c:v>
                </c:pt>
                <c:pt idx="1282">
                  <c:v>43257</c:v>
                </c:pt>
                <c:pt idx="1283">
                  <c:v>43258</c:v>
                </c:pt>
                <c:pt idx="1284">
                  <c:v>43259</c:v>
                </c:pt>
                <c:pt idx="1285">
                  <c:v>43262</c:v>
                </c:pt>
                <c:pt idx="1286">
                  <c:v>43263</c:v>
                </c:pt>
                <c:pt idx="1287">
                  <c:v>43264</c:v>
                </c:pt>
                <c:pt idx="1288">
                  <c:v>43265</c:v>
                </c:pt>
                <c:pt idx="1289">
                  <c:v>43266</c:v>
                </c:pt>
                <c:pt idx="1290">
                  <c:v>43269</c:v>
                </c:pt>
                <c:pt idx="1291">
                  <c:v>43270</c:v>
                </c:pt>
                <c:pt idx="1292">
                  <c:v>43271</c:v>
                </c:pt>
                <c:pt idx="1293">
                  <c:v>43272</c:v>
                </c:pt>
                <c:pt idx="1294">
                  <c:v>43273</c:v>
                </c:pt>
                <c:pt idx="1295">
                  <c:v>43276</c:v>
                </c:pt>
                <c:pt idx="1296">
                  <c:v>43277</c:v>
                </c:pt>
                <c:pt idx="1297">
                  <c:v>43278</c:v>
                </c:pt>
                <c:pt idx="1298">
                  <c:v>43279</c:v>
                </c:pt>
                <c:pt idx="1299">
                  <c:v>43280</c:v>
                </c:pt>
                <c:pt idx="1300">
                  <c:v>43285</c:v>
                </c:pt>
                <c:pt idx="1301">
                  <c:v>43286</c:v>
                </c:pt>
                <c:pt idx="1302">
                  <c:v>43287</c:v>
                </c:pt>
                <c:pt idx="1303">
                  <c:v>43290</c:v>
                </c:pt>
                <c:pt idx="1304">
                  <c:v>43291</c:v>
                </c:pt>
                <c:pt idx="1305">
                  <c:v>43292</c:v>
                </c:pt>
                <c:pt idx="1306">
                  <c:v>43293</c:v>
                </c:pt>
                <c:pt idx="1307">
                  <c:v>43294</c:v>
                </c:pt>
                <c:pt idx="1308">
                  <c:v>43297</c:v>
                </c:pt>
                <c:pt idx="1309">
                  <c:v>43298</c:v>
                </c:pt>
                <c:pt idx="1310">
                  <c:v>43299</c:v>
                </c:pt>
                <c:pt idx="1311">
                  <c:v>43300</c:v>
                </c:pt>
                <c:pt idx="1312">
                  <c:v>43301</c:v>
                </c:pt>
                <c:pt idx="1313">
                  <c:v>43304</c:v>
                </c:pt>
                <c:pt idx="1314">
                  <c:v>43305</c:v>
                </c:pt>
                <c:pt idx="1315">
                  <c:v>43306</c:v>
                </c:pt>
                <c:pt idx="1316">
                  <c:v>43308</c:v>
                </c:pt>
                <c:pt idx="1317">
                  <c:v>43311</c:v>
                </c:pt>
                <c:pt idx="1318">
                  <c:v>43312</c:v>
                </c:pt>
                <c:pt idx="1319">
                  <c:v>43313</c:v>
                </c:pt>
                <c:pt idx="1320">
                  <c:v>43314</c:v>
                </c:pt>
                <c:pt idx="1321">
                  <c:v>43315</c:v>
                </c:pt>
                <c:pt idx="1322">
                  <c:v>43319</c:v>
                </c:pt>
                <c:pt idx="1323">
                  <c:v>43320</c:v>
                </c:pt>
                <c:pt idx="1324">
                  <c:v>43321</c:v>
                </c:pt>
                <c:pt idx="1325">
                  <c:v>43322</c:v>
                </c:pt>
                <c:pt idx="1326">
                  <c:v>43325</c:v>
                </c:pt>
                <c:pt idx="1327">
                  <c:v>43326</c:v>
                </c:pt>
                <c:pt idx="1328">
                  <c:v>43327</c:v>
                </c:pt>
                <c:pt idx="1329">
                  <c:v>43328</c:v>
                </c:pt>
                <c:pt idx="1330">
                  <c:v>43329</c:v>
                </c:pt>
                <c:pt idx="1331">
                  <c:v>43332</c:v>
                </c:pt>
                <c:pt idx="1332">
                  <c:v>43333</c:v>
                </c:pt>
                <c:pt idx="1333">
                  <c:v>43334</c:v>
                </c:pt>
                <c:pt idx="1334">
                  <c:v>43335</c:v>
                </c:pt>
                <c:pt idx="1335">
                  <c:v>43336</c:v>
                </c:pt>
                <c:pt idx="1336">
                  <c:v>43339</c:v>
                </c:pt>
                <c:pt idx="1337">
                  <c:v>43340</c:v>
                </c:pt>
                <c:pt idx="1338">
                  <c:v>43341</c:v>
                </c:pt>
                <c:pt idx="1339">
                  <c:v>43342</c:v>
                </c:pt>
                <c:pt idx="1340">
                  <c:v>43343</c:v>
                </c:pt>
                <c:pt idx="1341">
                  <c:v>43346</c:v>
                </c:pt>
                <c:pt idx="1342">
                  <c:v>43347</c:v>
                </c:pt>
                <c:pt idx="1343">
                  <c:v>43348</c:v>
                </c:pt>
                <c:pt idx="1344">
                  <c:v>43349</c:v>
                </c:pt>
                <c:pt idx="1345">
                  <c:v>43350</c:v>
                </c:pt>
                <c:pt idx="1346">
                  <c:v>43353</c:v>
                </c:pt>
                <c:pt idx="1347">
                  <c:v>43354</c:v>
                </c:pt>
                <c:pt idx="1348">
                  <c:v>43355</c:v>
                </c:pt>
                <c:pt idx="1349">
                  <c:v>43356</c:v>
                </c:pt>
                <c:pt idx="1350">
                  <c:v>43357</c:v>
                </c:pt>
                <c:pt idx="1351">
                  <c:v>43360</c:v>
                </c:pt>
                <c:pt idx="1352">
                  <c:v>43361</c:v>
                </c:pt>
                <c:pt idx="1353">
                  <c:v>43362</c:v>
                </c:pt>
                <c:pt idx="1354">
                  <c:v>43363</c:v>
                </c:pt>
                <c:pt idx="1355">
                  <c:v>43364</c:v>
                </c:pt>
                <c:pt idx="1356">
                  <c:v>43367</c:v>
                </c:pt>
                <c:pt idx="1357">
                  <c:v>43368</c:v>
                </c:pt>
                <c:pt idx="1358">
                  <c:v>43369</c:v>
                </c:pt>
                <c:pt idx="1359">
                  <c:v>43370</c:v>
                </c:pt>
                <c:pt idx="1360">
                  <c:v>43371</c:v>
                </c:pt>
                <c:pt idx="1361">
                  <c:v>43374</c:v>
                </c:pt>
                <c:pt idx="1362">
                  <c:v>43375</c:v>
                </c:pt>
                <c:pt idx="1363">
                  <c:v>43376</c:v>
                </c:pt>
                <c:pt idx="1364">
                  <c:v>43377</c:v>
                </c:pt>
                <c:pt idx="1365">
                  <c:v>43378</c:v>
                </c:pt>
                <c:pt idx="1366">
                  <c:v>43381</c:v>
                </c:pt>
                <c:pt idx="1367">
                  <c:v>43382</c:v>
                </c:pt>
                <c:pt idx="1368">
                  <c:v>43383</c:v>
                </c:pt>
                <c:pt idx="1369">
                  <c:v>43384</c:v>
                </c:pt>
                <c:pt idx="1370">
                  <c:v>43385</c:v>
                </c:pt>
                <c:pt idx="1371">
                  <c:v>43388</c:v>
                </c:pt>
                <c:pt idx="1372">
                  <c:v>43389</c:v>
                </c:pt>
                <c:pt idx="1373">
                  <c:v>43390</c:v>
                </c:pt>
                <c:pt idx="1374">
                  <c:v>43392</c:v>
                </c:pt>
                <c:pt idx="1375">
                  <c:v>43395</c:v>
                </c:pt>
                <c:pt idx="1376">
                  <c:v>43396</c:v>
                </c:pt>
                <c:pt idx="1377">
                  <c:v>43398</c:v>
                </c:pt>
                <c:pt idx="1378">
                  <c:v>43399</c:v>
                </c:pt>
                <c:pt idx="1379">
                  <c:v>43402</c:v>
                </c:pt>
                <c:pt idx="1380">
                  <c:v>43403</c:v>
                </c:pt>
                <c:pt idx="1381">
                  <c:v>43404</c:v>
                </c:pt>
                <c:pt idx="1382">
                  <c:v>43405</c:v>
                </c:pt>
                <c:pt idx="1383">
                  <c:v>43406</c:v>
                </c:pt>
                <c:pt idx="1384">
                  <c:v>43409</c:v>
                </c:pt>
                <c:pt idx="1385">
                  <c:v>43410</c:v>
                </c:pt>
                <c:pt idx="1386">
                  <c:v>43411</c:v>
                </c:pt>
                <c:pt idx="1387">
                  <c:v>43412</c:v>
                </c:pt>
                <c:pt idx="1388">
                  <c:v>43413</c:v>
                </c:pt>
                <c:pt idx="1389">
                  <c:v>43416</c:v>
                </c:pt>
                <c:pt idx="1390">
                  <c:v>43417</c:v>
                </c:pt>
                <c:pt idx="1391">
                  <c:v>43418</c:v>
                </c:pt>
                <c:pt idx="1392">
                  <c:v>43419</c:v>
                </c:pt>
                <c:pt idx="1393">
                  <c:v>43420</c:v>
                </c:pt>
                <c:pt idx="1394">
                  <c:v>43423</c:v>
                </c:pt>
                <c:pt idx="1395">
                  <c:v>43424</c:v>
                </c:pt>
                <c:pt idx="1396">
                  <c:v>43425</c:v>
                </c:pt>
                <c:pt idx="1397">
                  <c:v>43426</c:v>
                </c:pt>
                <c:pt idx="1398">
                  <c:v>43427</c:v>
                </c:pt>
                <c:pt idx="1399">
                  <c:v>43430</c:v>
                </c:pt>
                <c:pt idx="1400">
                  <c:v>43431</c:v>
                </c:pt>
                <c:pt idx="1401">
                  <c:v>43432</c:v>
                </c:pt>
                <c:pt idx="1402">
                  <c:v>43433</c:v>
                </c:pt>
                <c:pt idx="1403">
                  <c:v>43434</c:v>
                </c:pt>
                <c:pt idx="1404">
                  <c:v>43437</c:v>
                </c:pt>
                <c:pt idx="1405">
                  <c:v>43438</c:v>
                </c:pt>
                <c:pt idx="1406">
                  <c:v>43439</c:v>
                </c:pt>
                <c:pt idx="1407">
                  <c:v>43440</c:v>
                </c:pt>
                <c:pt idx="1408">
                  <c:v>43441</c:v>
                </c:pt>
                <c:pt idx="1409">
                  <c:v>43444</c:v>
                </c:pt>
                <c:pt idx="1410">
                  <c:v>43445</c:v>
                </c:pt>
                <c:pt idx="1411">
                  <c:v>43446</c:v>
                </c:pt>
                <c:pt idx="1412">
                  <c:v>43447</c:v>
                </c:pt>
                <c:pt idx="1413">
                  <c:v>43448</c:v>
                </c:pt>
                <c:pt idx="1414">
                  <c:v>43451</c:v>
                </c:pt>
                <c:pt idx="1415">
                  <c:v>43452</c:v>
                </c:pt>
                <c:pt idx="1416">
                  <c:v>43453</c:v>
                </c:pt>
                <c:pt idx="1417">
                  <c:v>43454</c:v>
                </c:pt>
                <c:pt idx="1418">
                  <c:v>43455</c:v>
                </c:pt>
                <c:pt idx="1419">
                  <c:v>43458</c:v>
                </c:pt>
                <c:pt idx="1420">
                  <c:v>43460</c:v>
                </c:pt>
                <c:pt idx="1421">
                  <c:v>43461</c:v>
                </c:pt>
                <c:pt idx="1422">
                  <c:v>43462</c:v>
                </c:pt>
                <c:pt idx="1423">
                  <c:v>43465</c:v>
                </c:pt>
                <c:pt idx="1424">
                  <c:v>43467</c:v>
                </c:pt>
                <c:pt idx="1425">
                  <c:v>43468</c:v>
                </c:pt>
                <c:pt idx="1426">
                  <c:v>43469</c:v>
                </c:pt>
                <c:pt idx="1427">
                  <c:v>43472</c:v>
                </c:pt>
                <c:pt idx="1428">
                  <c:v>43473</c:v>
                </c:pt>
                <c:pt idx="1429">
                  <c:v>43474</c:v>
                </c:pt>
                <c:pt idx="1430">
                  <c:v>43475</c:v>
                </c:pt>
                <c:pt idx="1431">
                  <c:v>43476</c:v>
                </c:pt>
                <c:pt idx="1432">
                  <c:v>43479</c:v>
                </c:pt>
                <c:pt idx="1433">
                  <c:v>43480</c:v>
                </c:pt>
                <c:pt idx="1434">
                  <c:v>43481</c:v>
                </c:pt>
                <c:pt idx="1435">
                  <c:v>43482</c:v>
                </c:pt>
                <c:pt idx="1436">
                  <c:v>43483</c:v>
                </c:pt>
                <c:pt idx="1437">
                  <c:v>43486</c:v>
                </c:pt>
                <c:pt idx="1438">
                  <c:v>43487</c:v>
                </c:pt>
                <c:pt idx="1439">
                  <c:v>43488</c:v>
                </c:pt>
                <c:pt idx="1440">
                  <c:v>43489</c:v>
                </c:pt>
                <c:pt idx="1441">
                  <c:v>43490</c:v>
                </c:pt>
                <c:pt idx="1442">
                  <c:v>43493</c:v>
                </c:pt>
                <c:pt idx="1443">
                  <c:v>43494</c:v>
                </c:pt>
                <c:pt idx="1444">
                  <c:v>43495</c:v>
                </c:pt>
                <c:pt idx="1445">
                  <c:v>43496</c:v>
                </c:pt>
                <c:pt idx="1446">
                  <c:v>43497</c:v>
                </c:pt>
                <c:pt idx="1447">
                  <c:v>43500</c:v>
                </c:pt>
                <c:pt idx="1448">
                  <c:v>43501</c:v>
                </c:pt>
                <c:pt idx="1449">
                  <c:v>43502</c:v>
                </c:pt>
                <c:pt idx="1450">
                  <c:v>43503</c:v>
                </c:pt>
                <c:pt idx="1451">
                  <c:v>43504</c:v>
                </c:pt>
                <c:pt idx="1452">
                  <c:v>43507</c:v>
                </c:pt>
                <c:pt idx="1453">
                  <c:v>43508</c:v>
                </c:pt>
                <c:pt idx="1454">
                  <c:v>43509</c:v>
                </c:pt>
                <c:pt idx="1455">
                  <c:v>43510</c:v>
                </c:pt>
                <c:pt idx="1456">
                  <c:v>43511</c:v>
                </c:pt>
                <c:pt idx="1457">
                  <c:v>43514</c:v>
                </c:pt>
                <c:pt idx="1458">
                  <c:v>43515</c:v>
                </c:pt>
                <c:pt idx="1459">
                  <c:v>43516</c:v>
                </c:pt>
                <c:pt idx="1460">
                  <c:v>43517</c:v>
                </c:pt>
                <c:pt idx="1461">
                  <c:v>43518</c:v>
                </c:pt>
                <c:pt idx="1462">
                  <c:v>43521</c:v>
                </c:pt>
                <c:pt idx="1463">
                  <c:v>43522</c:v>
                </c:pt>
                <c:pt idx="1464">
                  <c:v>43523</c:v>
                </c:pt>
                <c:pt idx="1465">
                  <c:v>43524</c:v>
                </c:pt>
                <c:pt idx="1466">
                  <c:v>43525</c:v>
                </c:pt>
                <c:pt idx="1467">
                  <c:v>43528</c:v>
                </c:pt>
                <c:pt idx="1468">
                  <c:v>43529</c:v>
                </c:pt>
                <c:pt idx="1469">
                  <c:v>43530</c:v>
                </c:pt>
                <c:pt idx="1470">
                  <c:v>43531</c:v>
                </c:pt>
                <c:pt idx="1471">
                  <c:v>43535</c:v>
                </c:pt>
                <c:pt idx="1472">
                  <c:v>43537</c:v>
                </c:pt>
                <c:pt idx="1473">
                  <c:v>43538</c:v>
                </c:pt>
                <c:pt idx="1474">
                  <c:v>43539</c:v>
                </c:pt>
                <c:pt idx="1475">
                  <c:v>43542</c:v>
                </c:pt>
                <c:pt idx="1476">
                  <c:v>43543</c:v>
                </c:pt>
                <c:pt idx="1477">
                  <c:v>43544</c:v>
                </c:pt>
                <c:pt idx="1478">
                  <c:v>43545</c:v>
                </c:pt>
                <c:pt idx="1479">
                  <c:v>43546</c:v>
                </c:pt>
                <c:pt idx="1480">
                  <c:v>43549</c:v>
                </c:pt>
                <c:pt idx="1481">
                  <c:v>43550</c:v>
                </c:pt>
                <c:pt idx="1482">
                  <c:v>43551</c:v>
                </c:pt>
                <c:pt idx="1483">
                  <c:v>43552</c:v>
                </c:pt>
                <c:pt idx="1484">
                  <c:v>43553</c:v>
                </c:pt>
                <c:pt idx="1485">
                  <c:v>43556</c:v>
                </c:pt>
                <c:pt idx="1486">
                  <c:v>43557</c:v>
                </c:pt>
                <c:pt idx="1487">
                  <c:v>43558</c:v>
                </c:pt>
              </c:numCache>
            </c:numRef>
          </c:cat>
          <c:val>
            <c:numRef>
              <c:f>PolicyRate!$D$2:$D$2351</c:f>
              <c:numCache>
                <c:formatCode>_-* #,##0.00_-;\-* #,##0.00_-;_-* "-"??_-;_-@_-</c:formatCode>
                <c:ptCount val="2350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11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11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11</c:v>
                </c:pt>
                <c:pt idx="38">
                  <c:v>11</c:v>
                </c:pt>
                <c:pt idx="39">
                  <c:v>11</c:v>
                </c:pt>
                <c:pt idx="40">
                  <c:v>11</c:v>
                </c:pt>
                <c:pt idx="41">
                  <c:v>11</c:v>
                </c:pt>
                <c:pt idx="42">
                  <c:v>11</c:v>
                </c:pt>
                <c:pt idx="43">
                  <c:v>11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11</c:v>
                </c:pt>
                <c:pt idx="51">
                  <c:v>11</c:v>
                </c:pt>
                <c:pt idx="52">
                  <c:v>11</c:v>
                </c:pt>
                <c:pt idx="53">
                  <c:v>11</c:v>
                </c:pt>
                <c:pt idx="54">
                  <c:v>11</c:v>
                </c:pt>
                <c:pt idx="55">
                  <c:v>11</c:v>
                </c:pt>
                <c:pt idx="56">
                  <c:v>11</c:v>
                </c:pt>
                <c:pt idx="57">
                  <c:v>11</c:v>
                </c:pt>
                <c:pt idx="58">
                  <c:v>11</c:v>
                </c:pt>
                <c:pt idx="59">
                  <c:v>11</c:v>
                </c:pt>
                <c:pt idx="60">
                  <c:v>11</c:v>
                </c:pt>
                <c:pt idx="61">
                  <c:v>11</c:v>
                </c:pt>
                <c:pt idx="62">
                  <c:v>11</c:v>
                </c:pt>
                <c:pt idx="63">
                  <c:v>11</c:v>
                </c:pt>
                <c:pt idx="64">
                  <c:v>11</c:v>
                </c:pt>
                <c:pt idx="65">
                  <c:v>11</c:v>
                </c:pt>
                <c:pt idx="66">
                  <c:v>11</c:v>
                </c:pt>
                <c:pt idx="67">
                  <c:v>11</c:v>
                </c:pt>
                <c:pt idx="68">
                  <c:v>11</c:v>
                </c:pt>
                <c:pt idx="69">
                  <c:v>11</c:v>
                </c:pt>
                <c:pt idx="70">
                  <c:v>11</c:v>
                </c:pt>
                <c:pt idx="71">
                  <c:v>11</c:v>
                </c:pt>
                <c:pt idx="72">
                  <c:v>11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11</c:v>
                </c:pt>
                <c:pt idx="78">
                  <c:v>11</c:v>
                </c:pt>
                <c:pt idx="79">
                  <c:v>11</c:v>
                </c:pt>
                <c:pt idx="80">
                  <c:v>11</c:v>
                </c:pt>
                <c:pt idx="81">
                  <c:v>11</c:v>
                </c:pt>
                <c:pt idx="82">
                  <c:v>11</c:v>
                </c:pt>
                <c:pt idx="83">
                  <c:v>11</c:v>
                </c:pt>
                <c:pt idx="84">
                  <c:v>11</c:v>
                </c:pt>
                <c:pt idx="85">
                  <c:v>11</c:v>
                </c:pt>
                <c:pt idx="86">
                  <c:v>11</c:v>
                </c:pt>
                <c:pt idx="87">
                  <c:v>11</c:v>
                </c:pt>
                <c:pt idx="88">
                  <c:v>11</c:v>
                </c:pt>
                <c:pt idx="89">
                  <c:v>11</c:v>
                </c:pt>
                <c:pt idx="90">
                  <c:v>11</c:v>
                </c:pt>
                <c:pt idx="91">
                  <c:v>11</c:v>
                </c:pt>
                <c:pt idx="92">
                  <c:v>11</c:v>
                </c:pt>
                <c:pt idx="93">
                  <c:v>11</c:v>
                </c:pt>
                <c:pt idx="94">
                  <c:v>11</c:v>
                </c:pt>
                <c:pt idx="95">
                  <c:v>11</c:v>
                </c:pt>
                <c:pt idx="96">
                  <c:v>11</c:v>
                </c:pt>
                <c:pt idx="97">
                  <c:v>11</c:v>
                </c:pt>
                <c:pt idx="98">
                  <c:v>11</c:v>
                </c:pt>
                <c:pt idx="99">
                  <c:v>11</c:v>
                </c:pt>
                <c:pt idx="100">
                  <c:v>11</c:v>
                </c:pt>
                <c:pt idx="101">
                  <c:v>11</c:v>
                </c:pt>
                <c:pt idx="102">
                  <c:v>11</c:v>
                </c:pt>
                <c:pt idx="103">
                  <c:v>11</c:v>
                </c:pt>
                <c:pt idx="104">
                  <c:v>11</c:v>
                </c:pt>
                <c:pt idx="105">
                  <c:v>11</c:v>
                </c:pt>
                <c:pt idx="106">
                  <c:v>11</c:v>
                </c:pt>
                <c:pt idx="107">
                  <c:v>11</c:v>
                </c:pt>
                <c:pt idx="108">
                  <c:v>11</c:v>
                </c:pt>
                <c:pt idx="109">
                  <c:v>11</c:v>
                </c:pt>
                <c:pt idx="110">
                  <c:v>11</c:v>
                </c:pt>
                <c:pt idx="111">
                  <c:v>11</c:v>
                </c:pt>
                <c:pt idx="112">
                  <c:v>11</c:v>
                </c:pt>
                <c:pt idx="113">
                  <c:v>11</c:v>
                </c:pt>
                <c:pt idx="114">
                  <c:v>11</c:v>
                </c:pt>
                <c:pt idx="115">
                  <c:v>11</c:v>
                </c:pt>
                <c:pt idx="116">
                  <c:v>11</c:v>
                </c:pt>
                <c:pt idx="117">
                  <c:v>11</c:v>
                </c:pt>
                <c:pt idx="118">
                  <c:v>11</c:v>
                </c:pt>
                <c:pt idx="119">
                  <c:v>11</c:v>
                </c:pt>
                <c:pt idx="120">
                  <c:v>11</c:v>
                </c:pt>
                <c:pt idx="121">
                  <c:v>11</c:v>
                </c:pt>
                <c:pt idx="122">
                  <c:v>11</c:v>
                </c:pt>
                <c:pt idx="123">
                  <c:v>11</c:v>
                </c:pt>
                <c:pt idx="124">
                  <c:v>11</c:v>
                </c:pt>
                <c:pt idx="125">
                  <c:v>11</c:v>
                </c:pt>
                <c:pt idx="126">
                  <c:v>11</c:v>
                </c:pt>
                <c:pt idx="127">
                  <c:v>11</c:v>
                </c:pt>
                <c:pt idx="128">
                  <c:v>11</c:v>
                </c:pt>
                <c:pt idx="129">
                  <c:v>11</c:v>
                </c:pt>
                <c:pt idx="130">
                  <c:v>11</c:v>
                </c:pt>
                <c:pt idx="131">
                  <c:v>11</c:v>
                </c:pt>
                <c:pt idx="132">
                  <c:v>11</c:v>
                </c:pt>
                <c:pt idx="133">
                  <c:v>11</c:v>
                </c:pt>
                <c:pt idx="134">
                  <c:v>11</c:v>
                </c:pt>
                <c:pt idx="135">
                  <c:v>11</c:v>
                </c:pt>
                <c:pt idx="136">
                  <c:v>11</c:v>
                </c:pt>
                <c:pt idx="137">
                  <c:v>11</c:v>
                </c:pt>
                <c:pt idx="138">
                  <c:v>11</c:v>
                </c:pt>
                <c:pt idx="139">
                  <c:v>11</c:v>
                </c:pt>
                <c:pt idx="140">
                  <c:v>11</c:v>
                </c:pt>
                <c:pt idx="141">
                  <c:v>11</c:v>
                </c:pt>
                <c:pt idx="142">
                  <c:v>11</c:v>
                </c:pt>
                <c:pt idx="143">
                  <c:v>11</c:v>
                </c:pt>
                <c:pt idx="144">
                  <c:v>11</c:v>
                </c:pt>
                <c:pt idx="145">
                  <c:v>11.25</c:v>
                </c:pt>
                <c:pt idx="146">
                  <c:v>11.25</c:v>
                </c:pt>
                <c:pt idx="147">
                  <c:v>11.25</c:v>
                </c:pt>
                <c:pt idx="148">
                  <c:v>11.25</c:v>
                </c:pt>
                <c:pt idx="149">
                  <c:v>11.25</c:v>
                </c:pt>
                <c:pt idx="150">
                  <c:v>11.25</c:v>
                </c:pt>
                <c:pt idx="151">
                  <c:v>11.25</c:v>
                </c:pt>
                <c:pt idx="152">
                  <c:v>11.25</c:v>
                </c:pt>
                <c:pt idx="153">
                  <c:v>11.25</c:v>
                </c:pt>
                <c:pt idx="154">
                  <c:v>11.25</c:v>
                </c:pt>
                <c:pt idx="155">
                  <c:v>11.25</c:v>
                </c:pt>
                <c:pt idx="156">
                  <c:v>11.25</c:v>
                </c:pt>
                <c:pt idx="157">
                  <c:v>11.25</c:v>
                </c:pt>
                <c:pt idx="158">
                  <c:v>11.25</c:v>
                </c:pt>
                <c:pt idx="159">
                  <c:v>11.25</c:v>
                </c:pt>
                <c:pt idx="160">
                  <c:v>11.25</c:v>
                </c:pt>
                <c:pt idx="161">
                  <c:v>11.25</c:v>
                </c:pt>
                <c:pt idx="162">
                  <c:v>11.25</c:v>
                </c:pt>
                <c:pt idx="163">
                  <c:v>11.25</c:v>
                </c:pt>
                <c:pt idx="164">
                  <c:v>11.25</c:v>
                </c:pt>
                <c:pt idx="165">
                  <c:v>11.25</c:v>
                </c:pt>
                <c:pt idx="166">
                  <c:v>11.25</c:v>
                </c:pt>
                <c:pt idx="167">
                  <c:v>11.25</c:v>
                </c:pt>
                <c:pt idx="168">
                  <c:v>11.25</c:v>
                </c:pt>
                <c:pt idx="169">
                  <c:v>11.25</c:v>
                </c:pt>
                <c:pt idx="170">
                  <c:v>11.25</c:v>
                </c:pt>
                <c:pt idx="171">
                  <c:v>11.25</c:v>
                </c:pt>
                <c:pt idx="172">
                  <c:v>11.25</c:v>
                </c:pt>
                <c:pt idx="173">
                  <c:v>11.25</c:v>
                </c:pt>
                <c:pt idx="174">
                  <c:v>11.25</c:v>
                </c:pt>
                <c:pt idx="175">
                  <c:v>11.75</c:v>
                </c:pt>
                <c:pt idx="176">
                  <c:v>11.75</c:v>
                </c:pt>
                <c:pt idx="177">
                  <c:v>11.75</c:v>
                </c:pt>
                <c:pt idx="178">
                  <c:v>11.75</c:v>
                </c:pt>
                <c:pt idx="179">
                  <c:v>11.75</c:v>
                </c:pt>
                <c:pt idx="180">
                  <c:v>11.75</c:v>
                </c:pt>
                <c:pt idx="181">
                  <c:v>11.75</c:v>
                </c:pt>
                <c:pt idx="182">
                  <c:v>11.75</c:v>
                </c:pt>
                <c:pt idx="183">
                  <c:v>11.75</c:v>
                </c:pt>
                <c:pt idx="184">
                  <c:v>11.75</c:v>
                </c:pt>
                <c:pt idx="185">
                  <c:v>11.75</c:v>
                </c:pt>
                <c:pt idx="186">
                  <c:v>11.75</c:v>
                </c:pt>
                <c:pt idx="187">
                  <c:v>11.75</c:v>
                </c:pt>
                <c:pt idx="188">
                  <c:v>11.75</c:v>
                </c:pt>
                <c:pt idx="189">
                  <c:v>11.75</c:v>
                </c:pt>
                <c:pt idx="190">
                  <c:v>11.75</c:v>
                </c:pt>
                <c:pt idx="191">
                  <c:v>11.75</c:v>
                </c:pt>
                <c:pt idx="192">
                  <c:v>11.75</c:v>
                </c:pt>
                <c:pt idx="193">
                  <c:v>11.75</c:v>
                </c:pt>
                <c:pt idx="194">
                  <c:v>11.75</c:v>
                </c:pt>
                <c:pt idx="195">
                  <c:v>11.75</c:v>
                </c:pt>
                <c:pt idx="196">
                  <c:v>11.75</c:v>
                </c:pt>
                <c:pt idx="197">
                  <c:v>11.75</c:v>
                </c:pt>
                <c:pt idx="198">
                  <c:v>11.75</c:v>
                </c:pt>
                <c:pt idx="199">
                  <c:v>11.75</c:v>
                </c:pt>
                <c:pt idx="200">
                  <c:v>11.75</c:v>
                </c:pt>
                <c:pt idx="201">
                  <c:v>11.75</c:v>
                </c:pt>
                <c:pt idx="202">
                  <c:v>11.75</c:v>
                </c:pt>
                <c:pt idx="203">
                  <c:v>11.75</c:v>
                </c:pt>
                <c:pt idx="204">
                  <c:v>11.75</c:v>
                </c:pt>
                <c:pt idx="205">
                  <c:v>11.75</c:v>
                </c:pt>
                <c:pt idx="206">
                  <c:v>11.75</c:v>
                </c:pt>
                <c:pt idx="207">
                  <c:v>11.75</c:v>
                </c:pt>
                <c:pt idx="208">
                  <c:v>11.75</c:v>
                </c:pt>
                <c:pt idx="209">
                  <c:v>11.75</c:v>
                </c:pt>
                <c:pt idx="210">
                  <c:v>11.75</c:v>
                </c:pt>
                <c:pt idx="211">
                  <c:v>11.75</c:v>
                </c:pt>
                <c:pt idx="212">
                  <c:v>11.75</c:v>
                </c:pt>
                <c:pt idx="213">
                  <c:v>11.75</c:v>
                </c:pt>
                <c:pt idx="214">
                  <c:v>11.75</c:v>
                </c:pt>
                <c:pt idx="215">
                  <c:v>11.75</c:v>
                </c:pt>
                <c:pt idx="216">
                  <c:v>11.75</c:v>
                </c:pt>
                <c:pt idx="217">
                  <c:v>11.75</c:v>
                </c:pt>
                <c:pt idx="218">
                  <c:v>11.75</c:v>
                </c:pt>
                <c:pt idx="219">
                  <c:v>11.75</c:v>
                </c:pt>
                <c:pt idx="220">
                  <c:v>11.75</c:v>
                </c:pt>
                <c:pt idx="221">
                  <c:v>11.75</c:v>
                </c:pt>
                <c:pt idx="222">
                  <c:v>11.75</c:v>
                </c:pt>
                <c:pt idx="223">
                  <c:v>11.75</c:v>
                </c:pt>
                <c:pt idx="224">
                  <c:v>11.75</c:v>
                </c:pt>
                <c:pt idx="225">
                  <c:v>11.75</c:v>
                </c:pt>
                <c:pt idx="226">
                  <c:v>11.75</c:v>
                </c:pt>
                <c:pt idx="227">
                  <c:v>11.75</c:v>
                </c:pt>
                <c:pt idx="228">
                  <c:v>11.75</c:v>
                </c:pt>
                <c:pt idx="229">
                  <c:v>12.25</c:v>
                </c:pt>
                <c:pt idx="230">
                  <c:v>12.25</c:v>
                </c:pt>
                <c:pt idx="231">
                  <c:v>12.25</c:v>
                </c:pt>
                <c:pt idx="232">
                  <c:v>12.25</c:v>
                </c:pt>
                <c:pt idx="233">
                  <c:v>12.25</c:v>
                </c:pt>
                <c:pt idx="234">
                  <c:v>12.25</c:v>
                </c:pt>
                <c:pt idx="235">
                  <c:v>12.25</c:v>
                </c:pt>
                <c:pt idx="236">
                  <c:v>12.25</c:v>
                </c:pt>
                <c:pt idx="237">
                  <c:v>12.25</c:v>
                </c:pt>
                <c:pt idx="238">
                  <c:v>12.25</c:v>
                </c:pt>
                <c:pt idx="239">
                  <c:v>12.25</c:v>
                </c:pt>
                <c:pt idx="240">
                  <c:v>12.25</c:v>
                </c:pt>
                <c:pt idx="241">
                  <c:v>12.25</c:v>
                </c:pt>
                <c:pt idx="242">
                  <c:v>12.25</c:v>
                </c:pt>
                <c:pt idx="243">
                  <c:v>12.25</c:v>
                </c:pt>
                <c:pt idx="244">
                  <c:v>12.25</c:v>
                </c:pt>
                <c:pt idx="245">
                  <c:v>12.25</c:v>
                </c:pt>
                <c:pt idx="246">
                  <c:v>12.25</c:v>
                </c:pt>
                <c:pt idx="247">
                  <c:v>12.25</c:v>
                </c:pt>
                <c:pt idx="248">
                  <c:v>12.25</c:v>
                </c:pt>
                <c:pt idx="249">
                  <c:v>14</c:v>
                </c:pt>
                <c:pt idx="250">
                  <c:v>14</c:v>
                </c:pt>
                <c:pt idx="251">
                  <c:v>14</c:v>
                </c:pt>
                <c:pt idx="252">
                  <c:v>14</c:v>
                </c:pt>
                <c:pt idx="253">
                  <c:v>14</c:v>
                </c:pt>
                <c:pt idx="254">
                  <c:v>14</c:v>
                </c:pt>
                <c:pt idx="255">
                  <c:v>14</c:v>
                </c:pt>
                <c:pt idx="256">
                  <c:v>14</c:v>
                </c:pt>
                <c:pt idx="257">
                  <c:v>14</c:v>
                </c:pt>
                <c:pt idx="258">
                  <c:v>14</c:v>
                </c:pt>
                <c:pt idx="259">
                  <c:v>14</c:v>
                </c:pt>
                <c:pt idx="260">
                  <c:v>14</c:v>
                </c:pt>
                <c:pt idx="261">
                  <c:v>14</c:v>
                </c:pt>
                <c:pt idx="262">
                  <c:v>14</c:v>
                </c:pt>
                <c:pt idx="263">
                  <c:v>14</c:v>
                </c:pt>
                <c:pt idx="264">
                  <c:v>14</c:v>
                </c:pt>
                <c:pt idx="265">
                  <c:v>14</c:v>
                </c:pt>
                <c:pt idx="266">
                  <c:v>14</c:v>
                </c:pt>
                <c:pt idx="267">
                  <c:v>14</c:v>
                </c:pt>
                <c:pt idx="268">
                  <c:v>14</c:v>
                </c:pt>
                <c:pt idx="269">
                  <c:v>14</c:v>
                </c:pt>
                <c:pt idx="270">
                  <c:v>14</c:v>
                </c:pt>
                <c:pt idx="271">
                  <c:v>14</c:v>
                </c:pt>
                <c:pt idx="272">
                  <c:v>14</c:v>
                </c:pt>
                <c:pt idx="273">
                  <c:v>14</c:v>
                </c:pt>
                <c:pt idx="274">
                  <c:v>14</c:v>
                </c:pt>
                <c:pt idx="275">
                  <c:v>14</c:v>
                </c:pt>
                <c:pt idx="276">
                  <c:v>14</c:v>
                </c:pt>
                <c:pt idx="277">
                  <c:v>14</c:v>
                </c:pt>
                <c:pt idx="278">
                  <c:v>14</c:v>
                </c:pt>
                <c:pt idx="279">
                  <c:v>14</c:v>
                </c:pt>
                <c:pt idx="280">
                  <c:v>14</c:v>
                </c:pt>
                <c:pt idx="281">
                  <c:v>14</c:v>
                </c:pt>
                <c:pt idx="282">
                  <c:v>14</c:v>
                </c:pt>
                <c:pt idx="283">
                  <c:v>14</c:v>
                </c:pt>
                <c:pt idx="284">
                  <c:v>14</c:v>
                </c:pt>
                <c:pt idx="285">
                  <c:v>14</c:v>
                </c:pt>
                <c:pt idx="286">
                  <c:v>14</c:v>
                </c:pt>
                <c:pt idx="287">
                  <c:v>14</c:v>
                </c:pt>
                <c:pt idx="288">
                  <c:v>14</c:v>
                </c:pt>
                <c:pt idx="289">
                  <c:v>14</c:v>
                </c:pt>
                <c:pt idx="290">
                  <c:v>14</c:v>
                </c:pt>
                <c:pt idx="291">
                  <c:v>14</c:v>
                </c:pt>
                <c:pt idx="292">
                  <c:v>14</c:v>
                </c:pt>
                <c:pt idx="293">
                  <c:v>14</c:v>
                </c:pt>
                <c:pt idx="294">
                  <c:v>14</c:v>
                </c:pt>
                <c:pt idx="295">
                  <c:v>14</c:v>
                </c:pt>
                <c:pt idx="296">
                  <c:v>14</c:v>
                </c:pt>
                <c:pt idx="297">
                  <c:v>14</c:v>
                </c:pt>
                <c:pt idx="298">
                  <c:v>14</c:v>
                </c:pt>
                <c:pt idx="299">
                  <c:v>14</c:v>
                </c:pt>
                <c:pt idx="300">
                  <c:v>14</c:v>
                </c:pt>
                <c:pt idx="301">
                  <c:v>14</c:v>
                </c:pt>
                <c:pt idx="302">
                  <c:v>14</c:v>
                </c:pt>
                <c:pt idx="303">
                  <c:v>14</c:v>
                </c:pt>
                <c:pt idx="304">
                  <c:v>14</c:v>
                </c:pt>
                <c:pt idx="305">
                  <c:v>14</c:v>
                </c:pt>
                <c:pt idx="306">
                  <c:v>14</c:v>
                </c:pt>
                <c:pt idx="307">
                  <c:v>14</c:v>
                </c:pt>
                <c:pt idx="308">
                  <c:v>14</c:v>
                </c:pt>
                <c:pt idx="309">
                  <c:v>14</c:v>
                </c:pt>
                <c:pt idx="310">
                  <c:v>14</c:v>
                </c:pt>
                <c:pt idx="311">
                  <c:v>14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14</c:v>
                </c:pt>
                <c:pt idx="337">
                  <c:v>14</c:v>
                </c:pt>
                <c:pt idx="338">
                  <c:v>14</c:v>
                </c:pt>
                <c:pt idx="339">
                  <c:v>14</c:v>
                </c:pt>
                <c:pt idx="340">
                  <c:v>14</c:v>
                </c:pt>
                <c:pt idx="341">
                  <c:v>14</c:v>
                </c:pt>
                <c:pt idx="342">
                  <c:v>14</c:v>
                </c:pt>
                <c:pt idx="343">
                  <c:v>14</c:v>
                </c:pt>
                <c:pt idx="344">
                  <c:v>14</c:v>
                </c:pt>
                <c:pt idx="345">
                  <c:v>14</c:v>
                </c:pt>
                <c:pt idx="346">
                  <c:v>14</c:v>
                </c:pt>
                <c:pt idx="347">
                  <c:v>14</c:v>
                </c:pt>
                <c:pt idx="348">
                  <c:v>14</c:v>
                </c:pt>
                <c:pt idx="349">
                  <c:v>14</c:v>
                </c:pt>
                <c:pt idx="350">
                  <c:v>14</c:v>
                </c:pt>
                <c:pt idx="351">
                  <c:v>14</c:v>
                </c:pt>
                <c:pt idx="352">
                  <c:v>14</c:v>
                </c:pt>
                <c:pt idx="353">
                  <c:v>14</c:v>
                </c:pt>
                <c:pt idx="354">
                  <c:v>14</c:v>
                </c:pt>
                <c:pt idx="355">
                  <c:v>14</c:v>
                </c:pt>
                <c:pt idx="356">
                  <c:v>14</c:v>
                </c:pt>
                <c:pt idx="357">
                  <c:v>14</c:v>
                </c:pt>
                <c:pt idx="358">
                  <c:v>14</c:v>
                </c:pt>
                <c:pt idx="359">
                  <c:v>14</c:v>
                </c:pt>
                <c:pt idx="360">
                  <c:v>14</c:v>
                </c:pt>
                <c:pt idx="361">
                  <c:v>14</c:v>
                </c:pt>
                <c:pt idx="362">
                  <c:v>14</c:v>
                </c:pt>
                <c:pt idx="363">
                  <c:v>14</c:v>
                </c:pt>
                <c:pt idx="364">
                  <c:v>14</c:v>
                </c:pt>
                <c:pt idx="365">
                  <c:v>14</c:v>
                </c:pt>
                <c:pt idx="366">
                  <c:v>14</c:v>
                </c:pt>
                <c:pt idx="367">
                  <c:v>14</c:v>
                </c:pt>
                <c:pt idx="368">
                  <c:v>14</c:v>
                </c:pt>
                <c:pt idx="369">
                  <c:v>14</c:v>
                </c:pt>
                <c:pt idx="370">
                  <c:v>14</c:v>
                </c:pt>
                <c:pt idx="371">
                  <c:v>14</c:v>
                </c:pt>
                <c:pt idx="372">
                  <c:v>14</c:v>
                </c:pt>
                <c:pt idx="373">
                  <c:v>14</c:v>
                </c:pt>
                <c:pt idx="374">
                  <c:v>14</c:v>
                </c:pt>
                <c:pt idx="375">
                  <c:v>14</c:v>
                </c:pt>
                <c:pt idx="376">
                  <c:v>14</c:v>
                </c:pt>
                <c:pt idx="377">
                  <c:v>14</c:v>
                </c:pt>
                <c:pt idx="378">
                  <c:v>14</c:v>
                </c:pt>
                <c:pt idx="379">
                  <c:v>14</c:v>
                </c:pt>
                <c:pt idx="380">
                  <c:v>14</c:v>
                </c:pt>
                <c:pt idx="381">
                  <c:v>14</c:v>
                </c:pt>
                <c:pt idx="382">
                  <c:v>14</c:v>
                </c:pt>
                <c:pt idx="383">
                  <c:v>14</c:v>
                </c:pt>
                <c:pt idx="384">
                  <c:v>14</c:v>
                </c:pt>
                <c:pt idx="385">
                  <c:v>14</c:v>
                </c:pt>
                <c:pt idx="386">
                  <c:v>14</c:v>
                </c:pt>
                <c:pt idx="387">
                  <c:v>14</c:v>
                </c:pt>
                <c:pt idx="388">
                  <c:v>14</c:v>
                </c:pt>
                <c:pt idx="389">
                  <c:v>14</c:v>
                </c:pt>
                <c:pt idx="390">
                  <c:v>14</c:v>
                </c:pt>
                <c:pt idx="391">
                  <c:v>14</c:v>
                </c:pt>
                <c:pt idx="392">
                  <c:v>14</c:v>
                </c:pt>
                <c:pt idx="393">
                  <c:v>14</c:v>
                </c:pt>
                <c:pt idx="394">
                  <c:v>14</c:v>
                </c:pt>
                <c:pt idx="395">
                  <c:v>14</c:v>
                </c:pt>
                <c:pt idx="396">
                  <c:v>14</c:v>
                </c:pt>
                <c:pt idx="397">
                  <c:v>14</c:v>
                </c:pt>
                <c:pt idx="398">
                  <c:v>14</c:v>
                </c:pt>
                <c:pt idx="399">
                  <c:v>14</c:v>
                </c:pt>
                <c:pt idx="400">
                  <c:v>14</c:v>
                </c:pt>
                <c:pt idx="401">
                  <c:v>14</c:v>
                </c:pt>
                <c:pt idx="402">
                  <c:v>14</c:v>
                </c:pt>
                <c:pt idx="403">
                  <c:v>14</c:v>
                </c:pt>
                <c:pt idx="404">
                  <c:v>14</c:v>
                </c:pt>
                <c:pt idx="405">
                  <c:v>14</c:v>
                </c:pt>
                <c:pt idx="406">
                  <c:v>14.5</c:v>
                </c:pt>
                <c:pt idx="407">
                  <c:v>14.5</c:v>
                </c:pt>
                <c:pt idx="408">
                  <c:v>14.5</c:v>
                </c:pt>
                <c:pt idx="409">
                  <c:v>14.5</c:v>
                </c:pt>
                <c:pt idx="410">
                  <c:v>14.5</c:v>
                </c:pt>
                <c:pt idx="411">
                  <c:v>14.5</c:v>
                </c:pt>
                <c:pt idx="412">
                  <c:v>14.5</c:v>
                </c:pt>
                <c:pt idx="413">
                  <c:v>14.5</c:v>
                </c:pt>
                <c:pt idx="414">
                  <c:v>14.5</c:v>
                </c:pt>
                <c:pt idx="415">
                  <c:v>14.5</c:v>
                </c:pt>
                <c:pt idx="416">
                  <c:v>14.5</c:v>
                </c:pt>
                <c:pt idx="417">
                  <c:v>14.5</c:v>
                </c:pt>
                <c:pt idx="418">
                  <c:v>14.5</c:v>
                </c:pt>
                <c:pt idx="419">
                  <c:v>14.5</c:v>
                </c:pt>
                <c:pt idx="420">
                  <c:v>14.5</c:v>
                </c:pt>
                <c:pt idx="421">
                  <c:v>14.5</c:v>
                </c:pt>
                <c:pt idx="422">
                  <c:v>14.5</c:v>
                </c:pt>
                <c:pt idx="423">
                  <c:v>14.5</c:v>
                </c:pt>
                <c:pt idx="424">
                  <c:v>14.5</c:v>
                </c:pt>
                <c:pt idx="425">
                  <c:v>14.5</c:v>
                </c:pt>
                <c:pt idx="426">
                  <c:v>14.5</c:v>
                </c:pt>
                <c:pt idx="427">
                  <c:v>14.5</c:v>
                </c:pt>
                <c:pt idx="428">
                  <c:v>14.5</c:v>
                </c:pt>
                <c:pt idx="429">
                  <c:v>14.5</c:v>
                </c:pt>
                <c:pt idx="430">
                  <c:v>14.5</c:v>
                </c:pt>
                <c:pt idx="431">
                  <c:v>14.5</c:v>
                </c:pt>
                <c:pt idx="432">
                  <c:v>14.5</c:v>
                </c:pt>
                <c:pt idx="433">
                  <c:v>14.5</c:v>
                </c:pt>
                <c:pt idx="434">
                  <c:v>14.5</c:v>
                </c:pt>
                <c:pt idx="435">
                  <c:v>14.5</c:v>
                </c:pt>
                <c:pt idx="436">
                  <c:v>14.5</c:v>
                </c:pt>
                <c:pt idx="437">
                  <c:v>14.5</c:v>
                </c:pt>
                <c:pt idx="438">
                  <c:v>14.5</c:v>
                </c:pt>
                <c:pt idx="439">
                  <c:v>14.5</c:v>
                </c:pt>
                <c:pt idx="440">
                  <c:v>14.5</c:v>
                </c:pt>
                <c:pt idx="441">
                  <c:v>14.5</c:v>
                </c:pt>
                <c:pt idx="442">
                  <c:v>14.5</c:v>
                </c:pt>
                <c:pt idx="443">
                  <c:v>14.5</c:v>
                </c:pt>
                <c:pt idx="444">
                  <c:v>14.5</c:v>
                </c:pt>
                <c:pt idx="445">
                  <c:v>14.5</c:v>
                </c:pt>
                <c:pt idx="446">
                  <c:v>14.5</c:v>
                </c:pt>
                <c:pt idx="447">
                  <c:v>14.5</c:v>
                </c:pt>
                <c:pt idx="448">
                  <c:v>14.5</c:v>
                </c:pt>
                <c:pt idx="449">
                  <c:v>14.5</c:v>
                </c:pt>
                <c:pt idx="450">
                  <c:v>14.5</c:v>
                </c:pt>
                <c:pt idx="451">
                  <c:v>14.5</c:v>
                </c:pt>
                <c:pt idx="452">
                  <c:v>14.5</c:v>
                </c:pt>
                <c:pt idx="453">
                  <c:v>14.5</c:v>
                </c:pt>
                <c:pt idx="454">
                  <c:v>14.5</c:v>
                </c:pt>
                <c:pt idx="455">
                  <c:v>14.5</c:v>
                </c:pt>
                <c:pt idx="456">
                  <c:v>14.5</c:v>
                </c:pt>
                <c:pt idx="457">
                  <c:v>14.5</c:v>
                </c:pt>
                <c:pt idx="458">
                  <c:v>14.5</c:v>
                </c:pt>
                <c:pt idx="459">
                  <c:v>14.5</c:v>
                </c:pt>
                <c:pt idx="460">
                  <c:v>14.5</c:v>
                </c:pt>
                <c:pt idx="461">
                  <c:v>14.5</c:v>
                </c:pt>
                <c:pt idx="462">
                  <c:v>14.5</c:v>
                </c:pt>
                <c:pt idx="463">
                  <c:v>14.5</c:v>
                </c:pt>
                <c:pt idx="464">
                  <c:v>14.5</c:v>
                </c:pt>
                <c:pt idx="465">
                  <c:v>14.5</c:v>
                </c:pt>
                <c:pt idx="466">
                  <c:v>14.5</c:v>
                </c:pt>
                <c:pt idx="467">
                  <c:v>14.5</c:v>
                </c:pt>
                <c:pt idx="468">
                  <c:v>14.5</c:v>
                </c:pt>
                <c:pt idx="469">
                  <c:v>14.5</c:v>
                </c:pt>
                <c:pt idx="470">
                  <c:v>14.5</c:v>
                </c:pt>
                <c:pt idx="471">
                  <c:v>14.5</c:v>
                </c:pt>
                <c:pt idx="472">
                  <c:v>14.5</c:v>
                </c:pt>
                <c:pt idx="473">
                  <c:v>14.5</c:v>
                </c:pt>
                <c:pt idx="474">
                  <c:v>14.5</c:v>
                </c:pt>
                <c:pt idx="475">
                  <c:v>14.5</c:v>
                </c:pt>
                <c:pt idx="476">
                  <c:v>14.5</c:v>
                </c:pt>
                <c:pt idx="477">
                  <c:v>14.5</c:v>
                </c:pt>
                <c:pt idx="478">
                  <c:v>14.5</c:v>
                </c:pt>
                <c:pt idx="479">
                  <c:v>14.5</c:v>
                </c:pt>
                <c:pt idx="480">
                  <c:v>14.5</c:v>
                </c:pt>
                <c:pt idx="481">
                  <c:v>14.5</c:v>
                </c:pt>
                <c:pt idx="482">
                  <c:v>14.5</c:v>
                </c:pt>
                <c:pt idx="483">
                  <c:v>14.5</c:v>
                </c:pt>
                <c:pt idx="484">
                  <c:v>14.5</c:v>
                </c:pt>
                <c:pt idx="485">
                  <c:v>14.5</c:v>
                </c:pt>
                <c:pt idx="486">
                  <c:v>14.5</c:v>
                </c:pt>
                <c:pt idx="487">
                  <c:v>14.5</c:v>
                </c:pt>
                <c:pt idx="488">
                  <c:v>14.5</c:v>
                </c:pt>
                <c:pt idx="489">
                  <c:v>14.5</c:v>
                </c:pt>
                <c:pt idx="490">
                  <c:v>14.5</c:v>
                </c:pt>
                <c:pt idx="491">
                  <c:v>14.5</c:v>
                </c:pt>
                <c:pt idx="492">
                  <c:v>14.5</c:v>
                </c:pt>
                <c:pt idx="493">
                  <c:v>14.5</c:v>
                </c:pt>
                <c:pt idx="494">
                  <c:v>14.5</c:v>
                </c:pt>
                <c:pt idx="495">
                  <c:v>14.5</c:v>
                </c:pt>
                <c:pt idx="496">
                  <c:v>14.5</c:v>
                </c:pt>
                <c:pt idx="497">
                  <c:v>14.5</c:v>
                </c:pt>
                <c:pt idx="498">
                  <c:v>14.5</c:v>
                </c:pt>
                <c:pt idx="499">
                  <c:v>14.5</c:v>
                </c:pt>
                <c:pt idx="500">
                  <c:v>14.5</c:v>
                </c:pt>
                <c:pt idx="501">
                  <c:v>14.5</c:v>
                </c:pt>
                <c:pt idx="502">
                  <c:v>14.5</c:v>
                </c:pt>
                <c:pt idx="503">
                  <c:v>14.5</c:v>
                </c:pt>
                <c:pt idx="504">
                  <c:v>14.5</c:v>
                </c:pt>
                <c:pt idx="505">
                  <c:v>14.5</c:v>
                </c:pt>
                <c:pt idx="506">
                  <c:v>14.5</c:v>
                </c:pt>
                <c:pt idx="507">
                  <c:v>14.5</c:v>
                </c:pt>
                <c:pt idx="508">
                  <c:v>14.5</c:v>
                </c:pt>
                <c:pt idx="509">
                  <c:v>14.5</c:v>
                </c:pt>
                <c:pt idx="510">
                  <c:v>14.5</c:v>
                </c:pt>
                <c:pt idx="511">
                  <c:v>14.5</c:v>
                </c:pt>
                <c:pt idx="512">
                  <c:v>14.5</c:v>
                </c:pt>
                <c:pt idx="513">
                  <c:v>14.5</c:v>
                </c:pt>
                <c:pt idx="514">
                  <c:v>14.5</c:v>
                </c:pt>
                <c:pt idx="515">
                  <c:v>14.5</c:v>
                </c:pt>
                <c:pt idx="516">
                  <c:v>14.5</c:v>
                </c:pt>
                <c:pt idx="517">
                  <c:v>14.5</c:v>
                </c:pt>
                <c:pt idx="518">
                  <c:v>14.5</c:v>
                </c:pt>
                <c:pt idx="519">
                  <c:v>14.5</c:v>
                </c:pt>
                <c:pt idx="520">
                  <c:v>14.5</c:v>
                </c:pt>
                <c:pt idx="521">
                  <c:v>14.5</c:v>
                </c:pt>
                <c:pt idx="522">
                  <c:v>14.5</c:v>
                </c:pt>
                <c:pt idx="523">
                  <c:v>14.5</c:v>
                </c:pt>
                <c:pt idx="524">
                  <c:v>14.5</c:v>
                </c:pt>
                <c:pt idx="525">
                  <c:v>14.5</c:v>
                </c:pt>
                <c:pt idx="526">
                  <c:v>14.5</c:v>
                </c:pt>
                <c:pt idx="527">
                  <c:v>14.5</c:v>
                </c:pt>
                <c:pt idx="528">
                  <c:v>14.5</c:v>
                </c:pt>
                <c:pt idx="529">
                  <c:v>14.5</c:v>
                </c:pt>
                <c:pt idx="530">
                  <c:v>14.5</c:v>
                </c:pt>
                <c:pt idx="531">
                  <c:v>14.5</c:v>
                </c:pt>
                <c:pt idx="532">
                  <c:v>14.5</c:v>
                </c:pt>
                <c:pt idx="533">
                  <c:v>14.5</c:v>
                </c:pt>
                <c:pt idx="534">
                  <c:v>14.5</c:v>
                </c:pt>
                <c:pt idx="535">
                  <c:v>14.5</c:v>
                </c:pt>
                <c:pt idx="536">
                  <c:v>14.5</c:v>
                </c:pt>
                <c:pt idx="537">
                  <c:v>14.5</c:v>
                </c:pt>
                <c:pt idx="538">
                  <c:v>14.5</c:v>
                </c:pt>
                <c:pt idx="539">
                  <c:v>14.5</c:v>
                </c:pt>
                <c:pt idx="540">
                  <c:v>14.5</c:v>
                </c:pt>
                <c:pt idx="541">
                  <c:v>14.5</c:v>
                </c:pt>
                <c:pt idx="542">
                  <c:v>14.5</c:v>
                </c:pt>
                <c:pt idx="543">
                  <c:v>14.5</c:v>
                </c:pt>
                <c:pt idx="544">
                  <c:v>14.5</c:v>
                </c:pt>
                <c:pt idx="545">
                  <c:v>14.5</c:v>
                </c:pt>
                <c:pt idx="546">
                  <c:v>14.5</c:v>
                </c:pt>
                <c:pt idx="547">
                  <c:v>14.5</c:v>
                </c:pt>
                <c:pt idx="548">
                  <c:v>14.5</c:v>
                </c:pt>
                <c:pt idx="549">
                  <c:v>14.5</c:v>
                </c:pt>
                <c:pt idx="550">
                  <c:v>14.5</c:v>
                </c:pt>
                <c:pt idx="551">
                  <c:v>14.5</c:v>
                </c:pt>
                <c:pt idx="552">
                  <c:v>14.5</c:v>
                </c:pt>
                <c:pt idx="553">
                  <c:v>14.5</c:v>
                </c:pt>
                <c:pt idx="554">
                  <c:v>14.5</c:v>
                </c:pt>
                <c:pt idx="555">
                  <c:v>14.5</c:v>
                </c:pt>
                <c:pt idx="556">
                  <c:v>14.5</c:v>
                </c:pt>
                <c:pt idx="557">
                  <c:v>14.5</c:v>
                </c:pt>
                <c:pt idx="558">
                  <c:v>14.5</c:v>
                </c:pt>
                <c:pt idx="559">
                  <c:v>14.5</c:v>
                </c:pt>
                <c:pt idx="560">
                  <c:v>14.5</c:v>
                </c:pt>
                <c:pt idx="561">
                  <c:v>14.5</c:v>
                </c:pt>
                <c:pt idx="562">
                  <c:v>14.5</c:v>
                </c:pt>
                <c:pt idx="563">
                  <c:v>14.5</c:v>
                </c:pt>
                <c:pt idx="564">
                  <c:v>14.5</c:v>
                </c:pt>
                <c:pt idx="565">
                  <c:v>14.5</c:v>
                </c:pt>
                <c:pt idx="566">
                  <c:v>14.5</c:v>
                </c:pt>
                <c:pt idx="567">
                  <c:v>14.5</c:v>
                </c:pt>
                <c:pt idx="568">
                  <c:v>14.5</c:v>
                </c:pt>
                <c:pt idx="569">
                  <c:v>14.5</c:v>
                </c:pt>
                <c:pt idx="570">
                  <c:v>14.5</c:v>
                </c:pt>
                <c:pt idx="571">
                  <c:v>14.5</c:v>
                </c:pt>
                <c:pt idx="572">
                  <c:v>14.5</c:v>
                </c:pt>
                <c:pt idx="573">
                  <c:v>14.5</c:v>
                </c:pt>
                <c:pt idx="574">
                  <c:v>14.5</c:v>
                </c:pt>
                <c:pt idx="575">
                  <c:v>14.5</c:v>
                </c:pt>
                <c:pt idx="576">
                  <c:v>14.5</c:v>
                </c:pt>
                <c:pt idx="577">
                  <c:v>14.5</c:v>
                </c:pt>
                <c:pt idx="578">
                  <c:v>14.5</c:v>
                </c:pt>
                <c:pt idx="579">
                  <c:v>14.5</c:v>
                </c:pt>
                <c:pt idx="580">
                  <c:v>14.5</c:v>
                </c:pt>
                <c:pt idx="581">
                  <c:v>14.5</c:v>
                </c:pt>
                <c:pt idx="582">
                  <c:v>14.5</c:v>
                </c:pt>
                <c:pt idx="583">
                  <c:v>14.5</c:v>
                </c:pt>
                <c:pt idx="584">
                  <c:v>14.5</c:v>
                </c:pt>
                <c:pt idx="585">
                  <c:v>14.5</c:v>
                </c:pt>
                <c:pt idx="586">
                  <c:v>14.5</c:v>
                </c:pt>
                <c:pt idx="587">
                  <c:v>14.5</c:v>
                </c:pt>
                <c:pt idx="588">
                  <c:v>14.5</c:v>
                </c:pt>
                <c:pt idx="589">
                  <c:v>14.5</c:v>
                </c:pt>
                <c:pt idx="590">
                  <c:v>14.5</c:v>
                </c:pt>
                <c:pt idx="591">
                  <c:v>14.5</c:v>
                </c:pt>
                <c:pt idx="592">
                  <c:v>14.5</c:v>
                </c:pt>
                <c:pt idx="593">
                  <c:v>14.5</c:v>
                </c:pt>
                <c:pt idx="594">
                  <c:v>14.5</c:v>
                </c:pt>
                <c:pt idx="595">
                  <c:v>14.5</c:v>
                </c:pt>
                <c:pt idx="596">
                  <c:v>14.5</c:v>
                </c:pt>
                <c:pt idx="597">
                  <c:v>14.5</c:v>
                </c:pt>
                <c:pt idx="598">
                  <c:v>14.5</c:v>
                </c:pt>
                <c:pt idx="599">
                  <c:v>14.5</c:v>
                </c:pt>
                <c:pt idx="600">
                  <c:v>14.5</c:v>
                </c:pt>
                <c:pt idx="601">
                  <c:v>14.5</c:v>
                </c:pt>
                <c:pt idx="602">
                  <c:v>14.5</c:v>
                </c:pt>
                <c:pt idx="603">
                  <c:v>14.5</c:v>
                </c:pt>
                <c:pt idx="604">
                  <c:v>14.5</c:v>
                </c:pt>
                <c:pt idx="605">
                  <c:v>14.5</c:v>
                </c:pt>
                <c:pt idx="606">
                  <c:v>14.5</c:v>
                </c:pt>
                <c:pt idx="607">
                  <c:v>14.5</c:v>
                </c:pt>
                <c:pt idx="608">
                  <c:v>14.5</c:v>
                </c:pt>
                <c:pt idx="609">
                  <c:v>14.5</c:v>
                </c:pt>
                <c:pt idx="610">
                  <c:v>14.5</c:v>
                </c:pt>
                <c:pt idx="611">
                  <c:v>14.5</c:v>
                </c:pt>
                <c:pt idx="612">
                  <c:v>14.5</c:v>
                </c:pt>
                <c:pt idx="613">
                  <c:v>14.5</c:v>
                </c:pt>
                <c:pt idx="614">
                  <c:v>14.5</c:v>
                </c:pt>
                <c:pt idx="615">
                  <c:v>14.5</c:v>
                </c:pt>
                <c:pt idx="616">
                  <c:v>14.5</c:v>
                </c:pt>
                <c:pt idx="617">
                  <c:v>14.5</c:v>
                </c:pt>
                <c:pt idx="618">
                  <c:v>14.5</c:v>
                </c:pt>
                <c:pt idx="619">
                  <c:v>14.5</c:v>
                </c:pt>
                <c:pt idx="620">
                  <c:v>14.5</c:v>
                </c:pt>
                <c:pt idx="621">
                  <c:v>14.5</c:v>
                </c:pt>
                <c:pt idx="622">
                  <c:v>14.5</c:v>
                </c:pt>
                <c:pt idx="623">
                  <c:v>14.5</c:v>
                </c:pt>
                <c:pt idx="624">
                  <c:v>14.5</c:v>
                </c:pt>
                <c:pt idx="625">
                  <c:v>14.5</c:v>
                </c:pt>
                <c:pt idx="626">
                  <c:v>14.5</c:v>
                </c:pt>
                <c:pt idx="627">
                  <c:v>14.5</c:v>
                </c:pt>
                <c:pt idx="628">
                  <c:v>14.5</c:v>
                </c:pt>
                <c:pt idx="629">
                  <c:v>14.5</c:v>
                </c:pt>
                <c:pt idx="630">
                  <c:v>14.5</c:v>
                </c:pt>
                <c:pt idx="631">
                  <c:v>14.5</c:v>
                </c:pt>
                <c:pt idx="632">
                  <c:v>14.5</c:v>
                </c:pt>
                <c:pt idx="633">
                  <c:v>14.5</c:v>
                </c:pt>
                <c:pt idx="634">
                  <c:v>14.5</c:v>
                </c:pt>
                <c:pt idx="635">
                  <c:v>14.5</c:v>
                </c:pt>
                <c:pt idx="636">
                  <c:v>14.5</c:v>
                </c:pt>
                <c:pt idx="637">
                  <c:v>14.5</c:v>
                </c:pt>
                <c:pt idx="638">
                  <c:v>14.5</c:v>
                </c:pt>
                <c:pt idx="639">
                  <c:v>14.5</c:v>
                </c:pt>
                <c:pt idx="640">
                  <c:v>14.5</c:v>
                </c:pt>
                <c:pt idx="641">
                  <c:v>17.5</c:v>
                </c:pt>
                <c:pt idx="642">
                  <c:v>17.5</c:v>
                </c:pt>
                <c:pt idx="643">
                  <c:v>17.5</c:v>
                </c:pt>
                <c:pt idx="644">
                  <c:v>17.5</c:v>
                </c:pt>
                <c:pt idx="645">
                  <c:v>17.5</c:v>
                </c:pt>
                <c:pt idx="646">
                  <c:v>17.5</c:v>
                </c:pt>
                <c:pt idx="647">
                  <c:v>17.5</c:v>
                </c:pt>
                <c:pt idx="648">
                  <c:v>17.5</c:v>
                </c:pt>
                <c:pt idx="649">
                  <c:v>17.5</c:v>
                </c:pt>
                <c:pt idx="650">
                  <c:v>17.5</c:v>
                </c:pt>
                <c:pt idx="651">
                  <c:v>17.5</c:v>
                </c:pt>
                <c:pt idx="652">
                  <c:v>17.5</c:v>
                </c:pt>
                <c:pt idx="653">
                  <c:v>17.5</c:v>
                </c:pt>
                <c:pt idx="654">
                  <c:v>17.5</c:v>
                </c:pt>
                <c:pt idx="655">
                  <c:v>17.5</c:v>
                </c:pt>
                <c:pt idx="656">
                  <c:v>17.5</c:v>
                </c:pt>
                <c:pt idx="657">
                  <c:v>17.5</c:v>
                </c:pt>
                <c:pt idx="658">
                  <c:v>17.5</c:v>
                </c:pt>
                <c:pt idx="659">
                  <c:v>17.5</c:v>
                </c:pt>
                <c:pt idx="660">
                  <c:v>17.5</c:v>
                </c:pt>
                <c:pt idx="661">
                  <c:v>17.5</c:v>
                </c:pt>
                <c:pt idx="662">
                  <c:v>17.5</c:v>
                </c:pt>
                <c:pt idx="663">
                  <c:v>17.5</c:v>
                </c:pt>
                <c:pt idx="664">
                  <c:v>17.5</c:v>
                </c:pt>
                <c:pt idx="665">
                  <c:v>17.5</c:v>
                </c:pt>
                <c:pt idx="666">
                  <c:v>17.5</c:v>
                </c:pt>
                <c:pt idx="667">
                  <c:v>17.5</c:v>
                </c:pt>
                <c:pt idx="668">
                  <c:v>17.5</c:v>
                </c:pt>
                <c:pt idx="669">
                  <c:v>17.5</c:v>
                </c:pt>
                <c:pt idx="670">
                  <c:v>17.5</c:v>
                </c:pt>
                <c:pt idx="671">
                  <c:v>17.5</c:v>
                </c:pt>
                <c:pt idx="672">
                  <c:v>17.5</c:v>
                </c:pt>
                <c:pt idx="673">
                  <c:v>17.5</c:v>
                </c:pt>
                <c:pt idx="674">
                  <c:v>17.5</c:v>
                </c:pt>
                <c:pt idx="675">
                  <c:v>17.5</c:v>
                </c:pt>
                <c:pt idx="676">
                  <c:v>17.5</c:v>
                </c:pt>
                <c:pt idx="677">
                  <c:v>17.5</c:v>
                </c:pt>
                <c:pt idx="678">
                  <c:v>17.5</c:v>
                </c:pt>
                <c:pt idx="679">
                  <c:v>17.5</c:v>
                </c:pt>
                <c:pt idx="680">
                  <c:v>17.5</c:v>
                </c:pt>
                <c:pt idx="681">
                  <c:v>17.5</c:v>
                </c:pt>
                <c:pt idx="682">
                  <c:v>17.5</c:v>
                </c:pt>
                <c:pt idx="683">
                  <c:v>17.5</c:v>
                </c:pt>
                <c:pt idx="684">
                  <c:v>17.5</c:v>
                </c:pt>
                <c:pt idx="685">
                  <c:v>17.5</c:v>
                </c:pt>
                <c:pt idx="686">
                  <c:v>17.5</c:v>
                </c:pt>
                <c:pt idx="687">
                  <c:v>17.5</c:v>
                </c:pt>
                <c:pt idx="688">
                  <c:v>17.5</c:v>
                </c:pt>
                <c:pt idx="689">
                  <c:v>17.5</c:v>
                </c:pt>
                <c:pt idx="690">
                  <c:v>17.5</c:v>
                </c:pt>
                <c:pt idx="691">
                  <c:v>17.5</c:v>
                </c:pt>
                <c:pt idx="692">
                  <c:v>17.5</c:v>
                </c:pt>
                <c:pt idx="693">
                  <c:v>17.5</c:v>
                </c:pt>
                <c:pt idx="694">
                  <c:v>17.5</c:v>
                </c:pt>
                <c:pt idx="695">
                  <c:v>17.5</c:v>
                </c:pt>
                <c:pt idx="696">
                  <c:v>17.5</c:v>
                </c:pt>
                <c:pt idx="697">
                  <c:v>17.5</c:v>
                </c:pt>
                <c:pt idx="698">
                  <c:v>17.5</c:v>
                </c:pt>
                <c:pt idx="699">
                  <c:v>17.5</c:v>
                </c:pt>
                <c:pt idx="700">
                  <c:v>17.5</c:v>
                </c:pt>
                <c:pt idx="701">
                  <c:v>17.5</c:v>
                </c:pt>
                <c:pt idx="702">
                  <c:v>17.5</c:v>
                </c:pt>
                <c:pt idx="703">
                  <c:v>17.5</c:v>
                </c:pt>
                <c:pt idx="704">
                  <c:v>17.5</c:v>
                </c:pt>
                <c:pt idx="705">
                  <c:v>17.5</c:v>
                </c:pt>
                <c:pt idx="706">
                  <c:v>17.5</c:v>
                </c:pt>
                <c:pt idx="707">
                  <c:v>17.5</c:v>
                </c:pt>
                <c:pt idx="708">
                  <c:v>17.5</c:v>
                </c:pt>
                <c:pt idx="709">
                  <c:v>17.5</c:v>
                </c:pt>
                <c:pt idx="710">
                  <c:v>17.5</c:v>
                </c:pt>
                <c:pt idx="711">
                  <c:v>17.5</c:v>
                </c:pt>
                <c:pt idx="712">
                  <c:v>17.5</c:v>
                </c:pt>
                <c:pt idx="713">
                  <c:v>17.5</c:v>
                </c:pt>
                <c:pt idx="714">
                  <c:v>17.5</c:v>
                </c:pt>
                <c:pt idx="715">
                  <c:v>17.5</c:v>
                </c:pt>
                <c:pt idx="716">
                  <c:v>17.5</c:v>
                </c:pt>
                <c:pt idx="717">
                  <c:v>17.5</c:v>
                </c:pt>
                <c:pt idx="718">
                  <c:v>17.5</c:v>
                </c:pt>
                <c:pt idx="719">
                  <c:v>17.5</c:v>
                </c:pt>
                <c:pt idx="720">
                  <c:v>17.5</c:v>
                </c:pt>
                <c:pt idx="721">
                  <c:v>17.5</c:v>
                </c:pt>
                <c:pt idx="722">
                  <c:v>17.5</c:v>
                </c:pt>
                <c:pt idx="723">
                  <c:v>17.5</c:v>
                </c:pt>
                <c:pt idx="724">
                  <c:v>17.5</c:v>
                </c:pt>
                <c:pt idx="725">
                  <c:v>17.5</c:v>
                </c:pt>
                <c:pt idx="726">
                  <c:v>17.5</c:v>
                </c:pt>
                <c:pt idx="727">
                  <c:v>17.5</c:v>
                </c:pt>
                <c:pt idx="728">
                  <c:v>17.5</c:v>
                </c:pt>
                <c:pt idx="729">
                  <c:v>17.5</c:v>
                </c:pt>
                <c:pt idx="730">
                  <c:v>17.5</c:v>
                </c:pt>
                <c:pt idx="731">
                  <c:v>17.5</c:v>
                </c:pt>
                <c:pt idx="732">
                  <c:v>17.5</c:v>
                </c:pt>
                <c:pt idx="733">
                  <c:v>17.5</c:v>
                </c:pt>
                <c:pt idx="734">
                  <c:v>17.5</c:v>
                </c:pt>
                <c:pt idx="735">
                  <c:v>17.5</c:v>
                </c:pt>
                <c:pt idx="736">
                  <c:v>17.5</c:v>
                </c:pt>
                <c:pt idx="737">
                  <c:v>17.5</c:v>
                </c:pt>
                <c:pt idx="738">
                  <c:v>17.5</c:v>
                </c:pt>
                <c:pt idx="739">
                  <c:v>17.5</c:v>
                </c:pt>
                <c:pt idx="740">
                  <c:v>17.5</c:v>
                </c:pt>
                <c:pt idx="741">
                  <c:v>17.5</c:v>
                </c:pt>
                <c:pt idx="742">
                  <c:v>17.5</c:v>
                </c:pt>
                <c:pt idx="743">
                  <c:v>17.5</c:v>
                </c:pt>
                <c:pt idx="744">
                  <c:v>17.5</c:v>
                </c:pt>
                <c:pt idx="745">
                  <c:v>17.5</c:v>
                </c:pt>
                <c:pt idx="746">
                  <c:v>17.5</c:v>
                </c:pt>
                <c:pt idx="747">
                  <c:v>17.5</c:v>
                </c:pt>
                <c:pt idx="748">
                  <c:v>17.5</c:v>
                </c:pt>
                <c:pt idx="749">
                  <c:v>17.5</c:v>
                </c:pt>
                <c:pt idx="750">
                  <c:v>17.5</c:v>
                </c:pt>
                <c:pt idx="751">
                  <c:v>17.5</c:v>
                </c:pt>
                <c:pt idx="752">
                  <c:v>17.5</c:v>
                </c:pt>
                <c:pt idx="753">
                  <c:v>17.5</c:v>
                </c:pt>
                <c:pt idx="754">
                  <c:v>17.5</c:v>
                </c:pt>
                <c:pt idx="755">
                  <c:v>17.5</c:v>
                </c:pt>
                <c:pt idx="756">
                  <c:v>17.5</c:v>
                </c:pt>
                <c:pt idx="757">
                  <c:v>17.5</c:v>
                </c:pt>
                <c:pt idx="758">
                  <c:v>17.5</c:v>
                </c:pt>
                <c:pt idx="759">
                  <c:v>17.5</c:v>
                </c:pt>
                <c:pt idx="760">
                  <c:v>17.5</c:v>
                </c:pt>
                <c:pt idx="761">
                  <c:v>17.5</c:v>
                </c:pt>
                <c:pt idx="762">
                  <c:v>17.5</c:v>
                </c:pt>
                <c:pt idx="763">
                  <c:v>17.5</c:v>
                </c:pt>
                <c:pt idx="764">
                  <c:v>17.5</c:v>
                </c:pt>
                <c:pt idx="765">
                  <c:v>17.5</c:v>
                </c:pt>
                <c:pt idx="766">
                  <c:v>17.5</c:v>
                </c:pt>
                <c:pt idx="767">
                  <c:v>17.5</c:v>
                </c:pt>
                <c:pt idx="768">
                  <c:v>17.5</c:v>
                </c:pt>
                <c:pt idx="769">
                  <c:v>17.5</c:v>
                </c:pt>
                <c:pt idx="770">
                  <c:v>17.5</c:v>
                </c:pt>
                <c:pt idx="771">
                  <c:v>17.5</c:v>
                </c:pt>
                <c:pt idx="772">
                  <c:v>17.5</c:v>
                </c:pt>
                <c:pt idx="773">
                  <c:v>17.5</c:v>
                </c:pt>
                <c:pt idx="774">
                  <c:v>17.5</c:v>
                </c:pt>
                <c:pt idx="775">
                  <c:v>17.5</c:v>
                </c:pt>
                <c:pt idx="776">
                  <c:v>17.5</c:v>
                </c:pt>
                <c:pt idx="777">
                  <c:v>17.5</c:v>
                </c:pt>
                <c:pt idx="778">
                  <c:v>17.5</c:v>
                </c:pt>
                <c:pt idx="779">
                  <c:v>17.5</c:v>
                </c:pt>
                <c:pt idx="780">
                  <c:v>17.5</c:v>
                </c:pt>
                <c:pt idx="781">
                  <c:v>17.5</c:v>
                </c:pt>
                <c:pt idx="782">
                  <c:v>17.5</c:v>
                </c:pt>
                <c:pt idx="783">
                  <c:v>17.5</c:v>
                </c:pt>
                <c:pt idx="784">
                  <c:v>17.5</c:v>
                </c:pt>
                <c:pt idx="785">
                  <c:v>17.5</c:v>
                </c:pt>
                <c:pt idx="786">
                  <c:v>17.5</c:v>
                </c:pt>
                <c:pt idx="787">
                  <c:v>17.5</c:v>
                </c:pt>
                <c:pt idx="788">
                  <c:v>17.5</c:v>
                </c:pt>
                <c:pt idx="789">
                  <c:v>17.5</c:v>
                </c:pt>
                <c:pt idx="790">
                  <c:v>17.5</c:v>
                </c:pt>
                <c:pt idx="791">
                  <c:v>17.5</c:v>
                </c:pt>
                <c:pt idx="792">
                  <c:v>17.5</c:v>
                </c:pt>
                <c:pt idx="793">
                  <c:v>17.5</c:v>
                </c:pt>
                <c:pt idx="794">
                  <c:v>17.5</c:v>
                </c:pt>
                <c:pt idx="795">
                  <c:v>17.5</c:v>
                </c:pt>
                <c:pt idx="796">
                  <c:v>17.5</c:v>
                </c:pt>
                <c:pt idx="797">
                  <c:v>17.5</c:v>
                </c:pt>
                <c:pt idx="798">
                  <c:v>17.5</c:v>
                </c:pt>
                <c:pt idx="799">
                  <c:v>17.5</c:v>
                </c:pt>
                <c:pt idx="800">
                  <c:v>17.5</c:v>
                </c:pt>
                <c:pt idx="801">
                  <c:v>17.5</c:v>
                </c:pt>
                <c:pt idx="802">
                  <c:v>17.5</c:v>
                </c:pt>
                <c:pt idx="803">
                  <c:v>17.5</c:v>
                </c:pt>
                <c:pt idx="804">
                  <c:v>17.5</c:v>
                </c:pt>
                <c:pt idx="805">
                  <c:v>17.5</c:v>
                </c:pt>
                <c:pt idx="806">
                  <c:v>17.5</c:v>
                </c:pt>
                <c:pt idx="807">
                  <c:v>17.5</c:v>
                </c:pt>
                <c:pt idx="808">
                  <c:v>17.5</c:v>
                </c:pt>
                <c:pt idx="809">
                  <c:v>17.5</c:v>
                </c:pt>
                <c:pt idx="810">
                  <c:v>17.5</c:v>
                </c:pt>
                <c:pt idx="811">
                  <c:v>17.5</c:v>
                </c:pt>
                <c:pt idx="812">
                  <c:v>17.5</c:v>
                </c:pt>
                <c:pt idx="813">
                  <c:v>17.5</c:v>
                </c:pt>
                <c:pt idx="814">
                  <c:v>17.5</c:v>
                </c:pt>
                <c:pt idx="815">
                  <c:v>17.5</c:v>
                </c:pt>
                <c:pt idx="816">
                  <c:v>17.5</c:v>
                </c:pt>
                <c:pt idx="817">
                  <c:v>17.5</c:v>
                </c:pt>
                <c:pt idx="818">
                  <c:v>17.5</c:v>
                </c:pt>
                <c:pt idx="819">
                  <c:v>17.5</c:v>
                </c:pt>
                <c:pt idx="820">
                  <c:v>17.5</c:v>
                </c:pt>
                <c:pt idx="821">
                  <c:v>17.5</c:v>
                </c:pt>
                <c:pt idx="822">
                  <c:v>17.5</c:v>
                </c:pt>
                <c:pt idx="823">
                  <c:v>17.5</c:v>
                </c:pt>
                <c:pt idx="824">
                  <c:v>17.5</c:v>
                </c:pt>
                <c:pt idx="825">
                  <c:v>17.5</c:v>
                </c:pt>
                <c:pt idx="826">
                  <c:v>17.5</c:v>
                </c:pt>
                <c:pt idx="827">
                  <c:v>17.5</c:v>
                </c:pt>
                <c:pt idx="828">
                  <c:v>17.5</c:v>
                </c:pt>
                <c:pt idx="829">
                  <c:v>17.5</c:v>
                </c:pt>
                <c:pt idx="830">
                  <c:v>17.5</c:v>
                </c:pt>
                <c:pt idx="831">
                  <c:v>17.5</c:v>
                </c:pt>
                <c:pt idx="832">
                  <c:v>17.5</c:v>
                </c:pt>
                <c:pt idx="833">
                  <c:v>17.5</c:v>
                </c:pt>
                <c:pt idx="834">
                  <c:v>17.5</c:v>
                </c:pt>
                <c:pt idx="835">
                  <c:v>17.5</c:v>
                </c:pt>
                <c:pt idx="836">
                  <c:v>17.5</c:v>
                </c:pt>
                <c:pt idx="837">
                  <c:v>17.5</c:v>
                </c:pt>
                <c:pt idx="838">
                  <c:v>17.5</c:v>
                </c:pt>
                <c:pt idx="839">
                  <c:v>17.5</c:v>
                </c:pt>
                <c:pt idx="840">
                  <c:v>17.5</c:v>
                </c:pt>
                <c:pt idx="841">
                  <c:v>17.5</c:v>
                </c:pt>
                <c:pt idx="842">
                  <c:v>17.5</c:v>
                </c:pt>
                <c:pt idx="843">
                  <c:v>17.5</c:v>
                </c:pt>
                <c:pt idx="844">
                  <c:v>17.5</c:v>
                </c:pt>
                <c:pt idx="845">
                  <c:v>17.5</c:v>
                </c:pt>
                <c:pt idx="846">
                  <c:v>17.5</c:v>
                </c:pt>
                <c:pt idx="847">
                  <c:v>17.5</c:v>
                </c:pt>
                <c:pt idx="848">
                  <c:v>17.5</c:v>
                </c:pt>
                <c:pt idx="849">
                  <c:v>17.5</c:v>
                </c:pt>
                <c:pt idx="850">
                  <c:v>17.5</c:v>
                </c:pt>
                <c:pt idx="851">
                  <c:v>17.5</c:v>
                </c:pt>
                <c:pt idx="852">
                  <c:v>17.5</c:v>
                </c:pt>
                <c:pt idx="853">
                  <c:v>17.5</c:v>
                </c:pt>
                <c:pt idx="854">
                  <c:v>17.5</c:v>
                </c:pt>
                <c:pt idx="855">
                  <c:v>17.5</c:v>
                </c:pt>
                <c:pt idx="856">
                  <c:v>17.5</c:v>
                </c:pt>
                <c:pt idx="857">
                  <c:v>17.5</c:v>
                </c:pt>
                <c:pt idx="858">
                  <c:v>17.5</c:v>
                </c:pt>
                <c:pt idx="859">
                  <c:v>17.5</c:v>
                </c:pt>
                <c:pt idx="860">
                  <c:v>17.5</c:v>
                </c:pt>
                <c:pt idx="861">
                  <c:v>17.5</c:v>
                </c:pt>
                <c:pt idx="862">
                  <c:v>17.5</c:v>
                </c:pt>
                <c:pt idx="863">
                  <c:v>17.5</c:v>
                </c:pt>
                <c:pt idx="864">
                  <c:v>17.5</c:v>
                </c:pt>
                <c:pt idx="865">
                  <c:v>17.5</c:v>
                </c:pt>
                <c:pt idx="866">
                  <c:v>17.5</c:v>
                </c:pt>
                <c:pt idx="867">
                  <c:v>17.5</c:v>
                </c:pt>
                <c:pt idx="868">
                  <c:v>17.5</c:v>
                </c:pt>
                <c:pt idx="869">
                  <c:v>17.5</c:v>
                </c:pt>
                <c:pt idx="870">
                  <c:v>17.5</c:v>
                </c:pt>
                <c:pt idx="871">
                  <c:v>17.5</c:v>
                </c:pt>
                <c:pt idx="872">
                  <c:v>17.5</c:v>
                </c:pt>
                <c:pt idx="873">
                  <c:v>17.5</c:v>
                </c:pt>
                <c:pt idx="874">
                  <c:v>17.5</c:v>
                </c:pt>
                <c:pt idx="875">
                  <c:v>17.5</c:v>
                </c:pt>
                <c:pt idx="876">
                  <c:v>17.5</c:v>
                </c:pt>
                <c:pt idx="877">
                  <c:v>17.5</c:v>
                </c:pt>
                <c:pt idx="878">
                  <c:v>17.5</c:v>
                </c:pt>
                <c:pt idx="879">
                  <c:v>17.5</c:v>
                </c:pt>
                <c:pt idx="880">
                  <c:v>17.5</c:v>
                </c:pt>
                <c:pt idx="881">
                  <c:v>17.5</c:v>
                </c:pt>
                <c:pt idx="882">
                  <c:v>17.5</c:v>
                </c:pt>
                <c:pt idx="883">
                  <c:v>17.5</c:v>
                </c:pt>
                <c:pt idx="884">
                  <c:v>17.5</c:v>
                </c:pt>
                <c:pt idx="885">
                  <c:v>17.5</c:v>
                </c:pt>
                <c:pt idx="886">
                  <c:v>17.5</c:v>
                </c:pt>
                <c:pt idx="887">
                  <c:v>17.5</c:v>
                </c:pt>
                <c:pt idx="888">
                  <c:v>17.5</c:v>
                </c:pt>
                <c:pt idx="889">
                  <c:v>17.5</c:v>
                </c:pt>
                <c:pt idx="890">
                  <c:v>17.5</c:v>
                </c:pt>
                <c:pt idx="891">
                  <c:v>17.5</c:v>
                </c:pt>
                <c:pt idx="892">
                  <c:v>17.5</c:v>
                </c:pt>
                <c:pt idx="893">
                  <c:v>17.5</c:v>
                </c:pt>
                <c:pt idx="894">
                  <c:v>17.5</c:v>
                </c:pt>
                <c:pt idx="895">
                  <c:v>17.5</c:v>
                </c:pt>
                <c:pt idx="896">
                  <c:v>17.5</c:v>
                </c:pt>
                <c:pt idx="897">
                  <c:v>17.5</c:v>
                </c:pt>
                <c:pt idx="898">
                  <c:v>17.5</c:v>
                </c:pt>
                <c:pt idx="899">
                  <c:v>17.5</c:v>
                </c:pt>
                <c:pt idx="900">
                  <c:v>17.5</c:v>
                </c:pt>
                <c:pt idx="901">
                  <c:v>17.5</c:v>
                </c:pt>
                <c:pt idx="902">
                  <c:v>17.5</c:v>
                </c:pt>
                <c:pt idx="903">
                  <c:v>17.5</c:v>
                </c:pt>
                <c:pt idx="904">
                  <c:v>17.5</c:v>
                </c:pt>
                <c:pt idx="905">
                  <c:v>17.5</c:v>
                </c:pt>
                <c:pt idx="906">
                  <c:v>17.5</c:v>
                </c:pt>
                <c:pt idx="907">
                  <c:v>17.5</c:v>
                </c:pt>
                <c:pt idx="908">
                  <c:v>17.5</c:v>
                </c:pt>
                <c:pt idx="909">
                  <c:v>17.5</c:v>
                </c:pt>
                <c:pt idx="910">
                  <c:v>17.5</c:v>
                </c:pt>
                <c:pt idx="911">
                  <c:v>17.5</c:v>
                </c:pt>
                <c:pt idx="912">
                  <c:v>17.5</c:v>
                </c:pt>
                <c:pt idx="913">
                  <c:v>17.5</c:v>
                </c:pt>
                <c:pt idx="914">
                  <c:v>17.5</c:v>
                </c:pt>
                <c:pt idx="915">
                  <c:v>17.5</c:v>
                </c:pt>
                <c:pt idx="916">
                  <c:v>17.5</c:v>
                </c:pt>
                <c:pt idx="917">
                  <c:v>17.5</c:v>
                </c:pt>
                <c:pt idx="918">
                  <c:v>17.5</c:v>
                </c:pt>
                <c:pt idx="919">
                  <c:v>17.5</c:v>
                </c:pt>
                <c:pt idx="920">
                  <c:v>17.5</c:v>
                </c:pt>
                <c:pt idx="921">
                  <c:v>17.5</c:v>
                </c:pt>
                <c:pt idx="922">
                  <c:v>17.5</c:v>
                </c:pt>
                <c:pt idx="923">
                  <c:v>17.5</c:v>
                </c:pt>
                <c:pt idx="924">
                  <c:v>17.5</c:v>
                </c:pt>
                <c:pt idx="925">
                  <c:v>17.5</c:v>
                </c:pt>
                <c:pt idx="926">
                  <c:v>17.5</c:v>
                </c:pt>
                <c:pt idx="927">
                  <c:v>17.5</c:v>
                </c:pt>
                <c:pt idx="928">
                  <c:v>17.5</c:v>
                </c:pt>
                <c:pt idx="929">
                  <c:v>17.5</c:v>
                </c:pt>
                <c:pt idx="930">
                  <c:v>17.5</c:v>
                </c:pt>
                <c:pt idx="931">
                  <c:v>17.5</c:v>
                </c:pt>
                <c:pt idx="932">
                  <c:v>17.5</c:v>
                </c:pt>
                <c:pt idx="933">
                  <c:v>17.5</c:v>
                </c:pt>
                <c:pt idx="934">
                  <c:v>17.5</c:v>
                </c:pt>
                <c:pt idx="935">
                  <c:v>17.5</c:v>
                </c:pt>
                <c:pt idx="936">
                  <c:v>17.5</c:v>
                </c:pt>
                <c:pt idx="937">
                  <c:v>17.5</c:v>
                </c:pt>
                <c:pt idx="938">
                  <c:v>17.5</c:v>
                </c:pt>
                <c:pt idx="939">
                  <c:v>17.5</c:v>
                </c:pt>
                <c:pt idx="940">
                  <c:v>17.5</c:v>
                </c:pt>
                <c:pt idx="941">
                  <c:v>17.5</c:v>
                </c:pt>
                <c:pt idx="942">
                  <c:v>17.5</c:v>
                </c:pt>
                <c:pt idx="943">
                  <c:v>17.5</c:v>
                </c:pt>
                <c:pt idx="944">
                  <c:v>17.5</c:v>
                </c:pt>
                <c:pt idx="945">
                  <c:v>17.5</c:v>
                </c:pt>
                <c:pt idx="946">
                  <c:v>17.5</c:v>
                </c:pt>
                <c:pt idx="947">
                  <c:v>17.5</c:v>
                </c:pt>
                <c:pt idx="948">
                  <c:v>17.5</c:v>
                </c:pt>
                <c:pt idx="949">
                  <c:v>17.5</c:v>
                </c:pt>
                <c:pt idx="950">
                  <c:v>17.5</c:v>
                </c:pt>
                <c:pt idx="951">
                  <c:v>17.5</c:v>
                </c:pt>
                <c:pt idx="952">
                  <c:v>17.5</c:v>
                </c:pt>
                <c:pt idx="953">
                  <c:v>17.5</c:v>
                </c:pt>
                <c:pt idx="954">
                  <c:v>17.5</c:v>
                </c:pt>
                <c:pt idx="955">
                  <c:v>17.5</c:v>
                </c:pt>
                <c:pt idx="956">
                  <c:v>17.5</c:v>
                </c:pt>
                <c:pt idx="957">
                  <c:v>17.5</c:v>
                </c:pt>
                <c:pt idx="958">
                  <c:v>17.5</c:v>
                </c:pt>
                <c:pt idx="959">
                  <c:v>17.5</c:v>
                </c:pt>
                <c:pt idx="960">
                  <c:v>17.5</c:v>
                </c:pt>
                <c:pt idx="961">
                  <c:v>17.5</c:v>
                </c:pt>
                <c:pt idx="962">
                  <c:v>17.5</c:v>
                </c:pt>
                <c:pt idx="963">
                  <c:v>17.5</c:v>
                </c:pt>
                <c:pt idx="964">
                  <c:v>17.5</c:v>
                </c:pt>
                <c:pt idx="965">
                  <c:v>17.5</c:v>
                </c:pt>
                <c:pt idx="966">
                  <c:v>16</c:v>
                </c:pt>
                <c:pt idx="967">
                  <c:v>16</c:v>
                </c:pt>
                <c:pt idx="968">
                  <c:v>16</c:v>
                </c:pt>
                <c:pt idx="969">
                  <c:v>16</c:v>
                </c:pt>
                <c:pt idx="970">
                  <c:v>16</c:v>
                </c:pt>
                <c:pt idx="971">
                  <c:v>16</c:v>
                </c:pt>
                <c:pt idx="972">
                  <c:v>16</c:v>
                </c:pt>
                <c:pt idx="973">
                  <c:v>16</c:v>
                </c:pt>
                <c:pt idx="974">
                  <c:v>16</c:v>
                </c:pt>
                <c:pt idx="975">
                  <c:v>16</c:v>
                </c:pt>
                <c:pt idx="976">
                  <c:v>16</c:v>
                </c:pt>
                <c:pt idx="977">
                  <c:v>16</c:v>
                </c:pt>
                <c:pt idx="978">
                  <c:v>16</c:v>
                </c:pt>
                <c:pt idx="979">
                  <c:v>16</c:v>
                </c:pt>
                <c:pt idx="980">
                  <c:v>16</c:v>
                </c:pt>
                <c:pt idx="981">
                  <c:v>16</c:v>
                </c:pt>
                <c:pt idx="982">
                  <c:v>16</c:v>
                </c:pt>
                <c:pt idx="983">
                  <c:v>16</c:v>
                </c:pt>
                <c:pt idx="984">
                  <c:v>16</c:v>
                </c:pt>
                <c:pt idx="985">
                  <c:v>16</c:v>
                </c:pt>
                <c:pt idx="986">
                  <c:v>16</c:v>
                </c:pt>
                <c:pt idx="987">
                  <c:v>16</c:v>
                </c:pt>
                <c:pt idx="988">
                  <c:v>16</c:v>
                </c:pt>
                <c:pt idx="989">
                  <c:v>16</c:v>
                </c:pt>
                <c:pt idx="990">
                  <c:v>16</c:v>
                </c:pt>
                <c:pt idx="991">
                  <c:v>16</c:v>
                </c:pt>
                <c:pt idx="992">
                  <c:v>16</c:v>
                </c:pt>
                <c:pt idx="993">
                  <c:v>16</c:v>
                </c:pt>
                <c:pt idx="994">
                  <c:v>16</c:v>
                </c:pt>
                <c:pt idx="995">
                  <c:v>16</c:v>
                </c:pt>
                <c:pt idx="996">
                  <c:v>16</c:v>
                </c:pt>
                <c:pt idx="997">
                  <c:v>16</c:v>
                </c:pt>
                <c:pt idx="998">
                  <c:v>16</c:v>
                </c:pt>
                <c:pt idx="999">
                  <c:v>16</c:v>
                </c:pt>
                <c:pt idx="1000">
                  <c:v>16</c:v>
                </c:pt>
                <c:pt idx="1001">
                  <c:v>16</c:v>
                </c:pt>
                <c:pt idx="1002">
                  <c:v>16</c:v>
                </c:pt>
                <c:pt idx="1003">
                  <c:v>16</c:v>
                </c:pt>
                <c:pt idx="1004">
                  <c:v>16</c:v>
                </c:pt>
                <c:pt idx="1005">
                  <c:v>16</c:v>
                </c:pt>
                <c:pt idx="1006">
                  <c:v>16</c:v>
                </c:pt>
                <c:pt idx="1007">
                  <c:v>16</c:v>
                </c:pt>
                <c:pt idx="1008">
                  <c:v>16</c:v>
                </c:pt>
                <c:pt idx="1009">
                  <c:v>16</c:v>
                </c:pt>
                <c:pt idx="1010">
                  <c:v>16</c:v>
                </c:pt>
                <c:pt idx="1011">
                  <c:v>16</c:v>
                </c:pt>
                <c:pt idx="1012">
                  <c:v>16</c:v>
                </c:pt>
                <c:pt idx="1013">
                  <c:v>16</c:v>
                </c:pt>
                <c:pt idx="1014">
                  <c:v>16</c:v>
                </c:pt>
                <c:pt idx="1015">
                  <c:v>16</c:v>
                </c:pt>
                <c:pt idx="1016">
                  <c:v>16</c:v>
                </c:pt>
                <c:pt idx="1017">
                  <c:v>16</c:v>
                </c:pt>
                <c:pt idx="1018">
                  <c:v>16</c:v>
                </c:pt>
                <c:pt idx="1019">
                  <c:v>16</c:v>
                </c:pt>
                <c:pt idx="1020">
                  <c:v>16</c:v>
                </c:pt>
                <c:pt idx="1021">
                  <c:v>13.5</c:v>
                </c:pt>
                <c:pt idx="1022">
                  <c:v>13.5</c:v>
                </c:pt>
                <c:pt idx="1023">
                  <c:v>13.5</c:v>
                </c:pt>
                <c:pt idx="1024">
                  <c:v>13.5</c:v>
                </c:pt>
                <c:pt idx="1025">
                  <c:v>13.5</c:v>
                </c:pt>
                <c:pt idx="1026">
                  <c:v>13.5</c:v>
                </c:pt>
                <c:pt idx="1027">
                  <c:v>13.5</c:v>
                </c:pt>
                <c:pt idx="1028">
                  <c:v>13.5</c:v>
                </c:pt>
                <c:pt idx="1029">
                  <c:v>13.5</c:v>
                </c:pt>
                <c:pt idx="1030">
                  <c:v>13.5</c:v>
                </c:pt>
                <c:pt idx="1031">
                  <c:v>13.5</c:v>
                </c:pt>
                <c:pt idx="1032">
                  <c:v>13.5</c:v>
                </c:pt>
                <c:pt idx="1033">
                  <c:v>13.5</c:v>
                </c:pt>
                <c:pt idx="1034">
                  <c:v>13.5</c:v>
                </c:pt>
                <c:pt idx="1035">
                  <c:v>13.5</c:v>
                </c:pt>
                <c:pt idx="1036">
                  <c:v>13.5</c:v>
                </c:pt>
                <c:pt idx="1037">
                  <c:v>13.5</c:v>
                </c:pt>
                <c:pt idx="1038">
                  <c:v>13.5</c:v>
                </c:pt>
                <c:pt idx="1039">
                  <c:v>13.5</c:v>
                </c:pt>
                <c:pt idx="1040">
                  <c:v>13.5</c:v>
                </c:pt>
                <c:pt idx="1041">
                  <c:v>13.5</c:v>
                </c:pt>
                <c:pt idx="1042">
                  <c:v>13.5</c:v>
                </c:pt>
                <c:pt idx="1043">
                  <c:v>13.5</c:v>
                </c:pt>
                <c:pt idx="1044">
                  <c:v>13.5</c:v>
                </c:pt>
                <c:pt idx="1045">
                  <c:v>13.5</c:v>
                </c:pt>
                <c:pt idx="1046">
                  <c:v>13.5</c:v>
                </c:pt>
                <c:pt idx="1047">
                  <c:v>13.5</c:v>
                </c:pt>
                <c:pt idx="1048">
                  <c:v>13.5</c:v>
                </c:pt>
                <c:pt idx="1049">
                  <c:v>13.5</c:v>
                </c:pt>
                <c:pt idx="1050">
                  <c:v>13.5</c:v>
                </c:pt>
                <c:pt idx="1051">
                  <c:v>13.5</c:v>
                </c:pt>
                <c:pt idx="1052">
                  <c:v>13.5</c:v>
                </c:pt>
                <c:pt idx="1053">
                  <c:v>13.5</c:v>
                </c:pt>
                <c:pt idx="1054">
                  <c:v>13.5</c:v>
                </c:pt>
                <c:pt idx="1055">
                  <c:v>13.5</c:v>
                </c:pt>
                <c:pt idx="1056">
                  <c:v>13.5</c:v>
                </c:pt>
                <c:pt idx="1057">
                  <c:v>13.5</c:v>
                </c:pt>
                <c:pt idx="1058">
                  <c:v>13.5</c:v>
                </c:pt>
                <c:pt idx="1059">
                  <c:v>13.5</c:v>
                </c:pt>
                <c:pt idx="1060">
                  <c:v>13.5</c:v>
                </c:pt>
                <c:pt idx="1061">
                  <c:v>13.5</c:v>
                </c:pt>
                <c:pt idx="1062">
                  <c:v>13.5</c:v>
                </c:pt>
                <c:pt idx="1063">
                  <c:v>13.5</c:v>
                </c:pt>
                <c:pt idx="1064">
                  <c:v>13.5</c:v>
                </c:pt>
                <c:pt idx="1065">
                  <c:v>13.5</c:v>
                </c:pt>
                <c:pt idx="1066">
                  <c:v>13.5</c:v>
                </c:pt>
                <c:pt idx="1067">
                  <c:v>13.5</c:v>
                </c:pt>
                <c:pt idx="1068">
                  <c:v>13.5</c:v>
                </c:pt>
                <c:pt idx="1069">
                  <c:v>13.5</c:v>
                </c:pt>
                <c:pt idx="1070">
                  <c:v>13.5</c:v>
                </c:pt>
                <c:pt idx="1071">
                  <c:v>13.5</c:v>
                </c:pt>
                <c:pt idx="1072">
                  <c:v>13.5</c:v>
                </c:pt>
                <c:pt idx="1073">
                  <c:v>13.5</c:v>
                </c:pt>
                <c:pt idx="1074">
                  <c:v>13.5</c:v>
                </c:pt>
                <c:pt idx="1075">
                  <c:v>13.5</c:v>
                </c:pt>
                <c:pt idx="1076">
                  <c:v>13.5</c:v>
                </c:pt>
                <c:pt idx="1077">
                  <c:v>13.5</c:v>
                </c:pt>
                <c:pt idx="1078">
                  <c:v>12</c:v>
                </c:pt>
                <c:pt idx="1079">
                  <c:v>12</c:v>
                </c:pt>
                <c:pt idx="1080">
                  <c:v>12</c:v>
                </c:pt>
                <c:pt idx="1081">
                  <c:v>12</c:v>
                </c:pt>
                <c:pt idx="1082">
                  <c:v>12</c:v>
                </c:pt>
                <c:pt idx="1083">
                  <c:v>12</c:v>
                </c:pt>
                <c:pt idx="1084">
                  <c:v>12</c:v>
                </c:pt>
                <c:pt idx="1085">
                  <c:v>12</c:v>
                </c:pt>
                <c:pt idx="1086">
                  <c:v>12</c:v>
                </c:pt>
                <c:pt idx="1087">
                  <c:v>12</c:v>
                </c:pt>
                <c:pt idx="1088">
                  <c:v>12</c:v>
                </c:pt>
                <c:pt idx="1089">
                  <c:v>12</c:v>
                </c:pt>
                <c:pt idx="1090">
                  <c:v>12</c:v>
                </c:pt>
                <c:pt idx="1091">
                  <c:v>12</c:v>
                </c:pt>
                <c:pt idx="1092">
                  <c:v>12</c:v>
                </c:pt>
                <c:pt idx="1093">
                  <c:v>12</c:v>
                </c:pt>
                <c:pt idx="1094">
                  <c:v>12</c:v>
                </c:pt>
                <c:pt idx="1095">
                  <c:v>12</c:v>
                </c:pt>
                <c:pt idx="1096">
                  <c:v>12</c:v>
                </c:pt>
                <c:pt idx="1097">
                  <c:v>12</c:v>
                </c:pt>
                <c:pt idx="1098">
                  <c:v>12</c:v>
                </c:pt>
                <c:pt idx="1099">
                  <c:v>12</c:v>
                </c:pt>
                <c:pt idx="1100">
                  <c:v>12</c:v>
                </c:pt>
                <c:pt idx="1101">
                  <c:v>12</c:v>
                </c:pt>
                <c:pt idx="1102">
                  <c:v>12</c:v>
                </c:pt>
                <c:pt idx="1103" formatCode="0.00">
                  <c:v>12</c:v>
                </c:pt>
                <c:pt idx="1104" formatCode="0.00">
                  <c:v>12</c:v>
                </c:pt>
                <c:pt idx="1105" formatCode="0.00">
                  <c:v>12</c:v>
                </c:pt>
                <c:pt idx="1106" formatCode="0.00">
                  <c:v>12</c:v>
                </c:pt>
                <c:pt idx="1107" formatCode="0.00">
                  <c:v>12</c:v>
                </c:pt>
                <c:pt idx="1108">
                  <c:v>12</c:v>
                </c:pt>
                <c:pt idx="1109">
                  <c:v>12</c:v>
                </c:pt>
                <c:pt idx="1110">
                  <c:v>12</c:v>
                </c:pt>
                <c:pt idx="1111">
                  <c:v>12</c:v>
                </c:pt>
                <c:pt idx="1112">
                  <c:v>12</c:v>
                </c:pt>
                <c:pt idx="1113">
                  <c:v>12</c:v>
                </c:pt>
                <c:pt idx="1114">
                  <c:v>12</c:v>
                </c:pt>
                <c:pt idx="1115">
                  <c:v>12</c:v>
                </c:pt>
                <c:pt idx="1116">
                  <c:v>12</c:v>
                </c:pt>
                <c:pt idx="1117">
                  <c:v>12</c:v>
                </c:pt>
                <c:pt idx="1118">
                  <c:v>12</c:v>
                </c:pt>
                <c:pt idx="1119">
                  <c:v>12</c:v>
                </c:pt>
                <c:pt idx="1120">
                  <c:v>12</c:v>
                </c:pt>
                <c:pt idx="1121">
                  <c:v>12</c:v>
                </c:pt>
                <c:pt idx="1122">
                  <c:v>12</c:v>
                </c:pt>
                <c:pt idx="1123">
                  <c:v>12</c:v>
                </c:pt>
                <c:pt idx="1124">
                  <c:v>12</c:v>
                </c:pt>
                <c:pt idx="1125">
                  <c:v>12</c:v>
                </c:pt>
                <c:pt idx="1126">
                  <c:v>12</c:v>
                </c:pt>
                <c:pt idx="1127">
                  <c:v>12</c:v>
                </c:pt>
                <c:pt idx="1128">
                  <c:v>12</c:v>
                </c:pt>
                <c:pt idx="1129">
                  <c:v>12</c:v>
                </c:pt>
                <c:pt idx="1130">
                  <c:v>12</c:v>
                </c:pt>
                <c:pt idx="1131">
                  <c:v>12</c:v>
                </c:pt>
                <c:pt idx="1132">
                  <c:v>12</c:v>
                </c:pt>
                <c:pt idx="1133">
                  <c:v>12</c:v>
                </c:pt>
                <c:pt idx="1134">
                  <c:v>12</c:v>
                </c:pt>
                <c:pt idx="1135">
                  <c:v>12</c:v>
                </c:pt>
                <c:pt idx="1136" formatCode="0.00">
                  <c:v>12</c:v>
                </c:pt>
                <c:pt idx="1137" formatCode="0.00">
                  <c:v>12</c:v>
                </c:pt>
                <c:pt idx="1138" formatCode="0.00">
                  <c:v>12</c:v>
                </c:pt>
                <c:pt idx="1139" formatCode="0.00">
                  <c:v>12</c:v>
                </c:pt>
                <c:pt idx="1140" formatCode="0.00">
                  <c:v>12</c:v>
                </c:pt>
                <c:pt idx="1141">
                  <c:v>12</c:v>
                </c:pt>
                <c:pt idx="1142">
                  <c:v>12</c:v>
                </c:pt>
                <c:pt idx="1143">
                  <c:v>12</c:v>
                </c:pt>
                <c:pt idx="1144">
                  <c:v>12</c:v>
                </c:pt>
                <c:pt idx="1145">
                  <c:v>12</c:v>
                </c:pt>
                <c:pt idx="1146" formatCode="0.00">
                  <c:v>12</c:v>
                </c:pt>
                <c:pt idx="1147" formatCode="0.00">
                  <c:v>12</c:v>
                </c:pt>
                <c:pt idx="1148" formatCode="0.00">
                  <c:v>12</c:v>
                </c:pt>
                <c:pt idx="1149" formatCode="0.00">
                  <c:v>12</c:v>
                </c:pt>
                <c:pt idx="1150" formatCode="0.00">
                  <c:v>11.25</c:v>
                </c:pt>
                <c:pt idx="1151" formatCode="0.00">
                  <c:v>11.25</c:v>
                </c:pt>
                <c:pt idx="1152" formatCode="0.00">
                  <c:v>11.25</c:v>
                </c:pt>
                <c:pt idx="1153">
                  <c:v>11.25</c:v>
                </c:pt>
                <c:pt idx="1154">
                  <c:v>11.25</c:v>
                </c:pt>
                <c:pt idx="1155">
                  <c:v>11.25</c:v>
                </c:pt>
                <c:pt idx="1156">
                  <c:v>11.25</c:v>
                </c:pt>
                <c:pt idx="1157">
                  <c:v>11.25</c:v>
                </c:pt>
                <c:pt idx="1158">
                  <c:v>11.25</c:v>
                </c:pt>
                <c:pt idx="1159">
                  <c:v>11.25</c:v>
                </c:pt>
                <c:pt idx="1160">
                  <c:v>11.25</c:v>
                </c:pt>
                <c:pt idx="1161">
                  <c:v>11.25</c:v>
                </c:pt>
                <c:pt idx="1162">
                  <c:v>11.25</c:v>
                </c:pt>
                <c:pt idx="1163">
                  <c:v>11.25</c:v>
                </c:pt>
                <c:pt idx="1164">
                  <c:v>11.25</c:v>
                </c:pt>
                <c:pt idx="1165">
                  <c:v>11.25</c:v>
                </c:pt>
                <c:pt idx="1166">
                  <c:v>11.25</c:v>
                </c:pt>
                <c:pt idx="1167">
                  <c:v>11.25</c:v>
                </c:pt>
                <c:pt idx="1168">
                  <c:v>11.25</c:v>
                </c:pt>
                <c:pt idx="1169">
                  <c:v>11.25</c:v>
                </c:pt>
                <c:pt idx="1170">
                  <c:v>11.25</c:v>
                </c:pt>
                <c:pt idx="1171">
                  <c:v>11.25</c:v>
                </c:pt>
                <c:pt idx="1172">
                  <c:v>11.25</c:v>
                </c:pt>
                <c:pt idx="1173">
                  <c:v>11.25</c:v>
                </c:pt>
                <c:pt idx="1174">
                  <c:v>11.25</c:v>
                </c:pt>
                <c:pt idx="1175">
                  <c:v>11.25</c:v>
                </c:pt>
                <c:pt idx="1176">
                  <c:v>11.25</c:v>
                </c:pt>
                <c:pt idx="1177">
                  <c:v>11.25</c:v>
                </c:pt>
                <c:pt idx="1178">
                  <c:v>11.25</c:v>
                </c:pt>
                <c:pt idx="1179">
                  <c:v>11.25</c:v>
                </c:pt>
                <c:pt idx="1180">
                  <c:v>11.25</c:v>
                </c:pt>
                <c:pt idx="1181">
                  <c:v>11.25</c:v>
                </c:pt>
                <c:pt idx="1182">
                  <c:v>11.25</c:v>
                </c:pt>
                <c:pt idx="1183">
                  <c:v>11.25</c:v>
                </c:pt>
                <c:pt idx="1184">
                  <c:v>11.25</c:v>
                </c:pt>
                <c:pt idx="1185">
                  <c:v>11.25</c:v>
                </c:pt>
                <c:pt idx="1186">
                  <c:v>11.25</c:v>
                </c:pt>
                <c:pt idx="1187">
                  <c:v>11.25</c:v>
                </c:pt>
                <c:pt idx="1188">
                  <c:v>11.25</c:v>
                </c:pt>
                <c:pt idx="1189">
                  <c:v>11.25</c:v>
                </c:pt>
                <c:pt idx="1190">
                  <c:v>11.25</c:v>
                </c:pt>
                <c:pt idx="1191">
                  <c:v>11.25</c:v>
                </c:pt>
                <c:pt idx="1192">
                  <c:v>11.25</c:v>
                </c:pt>
                <c:pt idx="1193">
                  <c:v>11.25</c:v>
                </c:pt>
                <c:pt idx="1194">
                  <c:v>11.25</c:v>
                </c:pt>
                <c:pt idx="1195">
                  <c:v>11.25</c:v>
                </c:pt>
                <c:pt idx="1196">
                  <c:v>11.25</c:v>
                </c:pt>
                <c:pt idx="1197">
                  <c:v>11.25</c:v>
                </c:pt>
                <c:pt idx="1198">
                  <c:v>11.25</c:v>
                </c:pt>
                <c:pt idx="1199">
                  <c:v>11.25</c:v>
                </c:pt>
                <c:pt idx="1200">
                  <c:v>11.25</c:v>
                </c:pt>
                <c:pt idx="1201">
                  <c:v>11.25</c:v>
                </c:pt>
                <c:pt idx="1202">
                  <c:v>11.25</c:v>
                </c:pt>
                <c:pt idx="1203">
                  <c:v>11.25</c:v>
                </c:pt>
                <c:pt idx="1204">
                  <c:v>11.25</c:v>
                </c:pt>
                <c:pt idx="1205">
                  <c:v>11.25</c:v>
                </c:pt>
                <c:pt idx="1206">
                  <c:v>11.25</c:v>
                </c:pt>
                <c:pt idx="1207">
                  <c:v>11.25</c:v>
                </c:pt>
                <c:pt idx="1208">
                  <c:v>11.25</c:v>
                </c:pt>
                <c:pt idx="1209">
                  <c:v>11.25</c:v>
                </c:pt>
                <c:pt idx="1210">
                  <c:v>11.25</c:v>
                </c:pt>
                <c:pt idx="1211">
                  <c:v>11.25</c:v>
                </c:pt>
                <c:pt idx="1212">
                  <c:v>11.25</c:v>
                </c:pt>
                <c:pt idx="1213">
                  <c:v>11.25</c:v>
                </c:pt>
                <c:pt idx="1214">
                  <c:v>10.75</c:v>
                </c:pt>
                <c:pt idx="1215">
                  <c:v>10.75</c:v>
                </c:pt>
                <c:pt idx="1216">
                  <c:v>10.75</c:v>
                </c:pt>
                <c:pt idx="1217">
                  <c:v>10.75</c:v>
                </c:pt>
                <c:pt idx="1218">
                  <c:v>10.75</c:v>
                </c:pt>
                <c:pt idx="1219">
                  <c:v>10.75</c:v>
                </c:pt>
                <c:pt idx="1220">
                  <c:v>10.75</c:v>
                </c:pt>
                <c:pt idx="1221">
                  <c:v>10.75</c:v>
                </c:pt>
                <c:pt idx="1222">
                  <c:v>10.75</c:v>
                </c:pt>
                <c:pt idx="1223">
                  <c:v>10.75</c:v>
                </c:pt>
                <c:pt idx="1224">
                  <c:v>10.75</c:v>
                </c:pt>
                <c:pt idx="1225">
                  <c:v>10.75</c:v>
                </c:pt>
                <c:pt idx="1226">
                  <c:v>10.75</c:v>
                </c:pt>
                <c:pt idx="1227">
                  <c:v>10.75</c:v>
                </c:pt>
                <c:pt idx="1228">
                  <c:v>10.75</c:v>
                </c:pt>
                <c:pt idx="1229">
                  <c:v>10.75</c:v>
                </c:pt>
                <c:pt idx="1230">
                  <c:v>10.75</c:v>
                </c:pt>
                <c:pt idx="1231">
                  <c:v>10.75</c:v>
                </c:pt>
                <c:pt idx="1232">
                  <c:v>10.75</c:v>
                </c:pt>
                <c:pt idx="1233">
                  <c:v>10.75</c:v>
                </c:pt>
                <c:pt idx="1234">
                  <c:v>10.75</c:v>
                </c:pt>
                <c:pt idx="1235">
                  <c:v>10.75</c:v>
                </c:pt>
                <c:pt idx="1236">
                  <c:v>10.75</c:v>
                </c:pt>
                <c:pt idx="1237">
                  <c:v>10.75</c:v>
                </c:pt>
                <c:pt idx="1238">
                  <c:v>10.75</c:v>
                </c:pt>
                <c:pt idx="1239">
                  <c:v>10.75</c:v>
                </c:pt>
                <c:pt idx="1240">
                  <c:v>10.75</c:v>
                </c:pt>
                <c:pt idx="1241">
                  <c:v>10.75</c:v>
                </c:pt>
                <c:pt idx="1242">
                  <c:v>10.75</c:v>
                </c:pt>
                <c:pt idx="1243">
                  <c:v>10.75</c:v>
                </c:pt>
                <c:pt idx="1244">
                  <c:v>10.75</c:v>
                </c:pt>
                <c:pt idx="1245">
                  <c:v>10.75</c:v>
                </c:pt>
                <c:pt idx="1246">
                  <c:v>10.75</c:v>
                </c:pt>
                <c:pt idx="1247">
                  <c:v>10.75</c:v>
                </c:pt>
                <c:pt idx="1248">
                  <c:v>10.75</c:v>
                </c:pt>
                <c:pt idx="1249">
                  <c:v>10.75</c:v>
                </c:pt>
                <c:pt idx="1250">
                  <c:v>10.75</c:v>
                </c:pt>
                <c:pt idx="1251">
                  <c:v>10.75</c:v>
                </c:pt>
                <c:pt idx="1252">
                  <c:v>10.75</c:v>
                </c:pt>
                <c:pt idx="1253">
                  <c:v>10.75</c:v>
                </c:pt>
                <c:pt idx="1254">
                  <c:v>10.75</c:v>
                </c:pt>
                <c:pt idx="1255">
                  <c:v>10.75</c:v>
                </c:pt>
                <c:pt idx="1256">
                  <c:v>10.75</c:v>
                </c:pt>
                <c:pt idx="1257">
                  <c:v>10.75</c:v>
                </c:pt>
                <c:pt idx="1258">
                  <c:v>10.75</c:v>
                </c:pt>
                <c:pt idx="1259">
                  <c:v>10.75</c:v>
                </c:pt>
                <c:pt idx="1260">
                  <c:v>10.75</c:v>
                </c:pt>
                <c:pt idx="1261">
                  <c:v>10.75</c:v>
                </c:pt>
                <c:pt idx="1262">
                  <c:v>10.75</c:v>
                </c:pt>
                <c:pt idx="1263">
                  <c:v>10.75</c:v>
                </c:pt>
                <c:pt idx="1264">
                  <c:v>10.75</c:v>
                </c:pt>
                <c:pt idx="1265">
                  <c:v>10.75</c:v>
                </c:pt>
                <c:pt idx="1266">
                  <c:v>10.75</c:v>
                </c:pt>
                <c:pt idx="1267">
                  <c:v>10.75</c:v>
                </c:pt>
                <c:pt idx="1268">
                  <c:v>10.75</c:v>
                </c:pt>
                <c:pt idx="1269">
                  <c:v>10.75</c:v>
                </c:pt>
                <c:pt idx="1270">
                  <c:v>10.75</c:v>
                </c:pt>
                <c:pt idx="1271">
                  <c:v>10.75</c:v>
                </c:pt>
                <c:pt idx="1272">
                  <c:v>10.75</c:v>
                </c:pt>
                <c:pt idx="1273">
                  <c:v>10.75</c:v>
                </c:pt>
                <c:pt idx="1274">
                  <c:v>10.75</c:v>
                </c:pt>
                <c:pt idx="1275">
                  <c:v>10.75</c:v>
                </c:pt>
                <c:pt idx="1276">
                  <c:v>10.75</c:v>
                </c:pt>
                <c:pt idx="1277">
                  <c:v>10.75</c:v>
                </c:pt>
                <c:pt idx="1278">
                  <c:v>10.75</c:v>
                </c:pt>
                <c:pt idx="1279">
                  <c:v>10.75</c:v>
                </c:pt>
                <c:pt idx="1280">
                  <c:v>10.75</c:v>
                </c:pt>
                <c:pt idx="1281">
                  <c:v>10.75</c:v>
                </c:pt>
                <c:pt idx="1282">
                  <c:v>10.75</c:v>
                </c:pt>
                <c:pt idx="1283">
                  <c:v>10.75</c:v>
                </c:pt>
                <c:pt idx="1284">
                  <c:v>10.75</c:v>
                </c:pt>
                <c:pt idx="1285">
                  <c:v>10.75</c:v>
                </c:pt>
                <c:pt idx="1286">
                  <c:v>10.75</c:v>
                </c:pt>
                <c:pt idx="1287">
                  <c:v>10.75</c:v>
                </c:pt>
                <c:pt idx="1288">
                  <c:v>10.75</c:v>
                </c:pt>
                <c:pt idx="1289">
                  <c:v>10.75</c:v>
                </c:pt>
                <c:pt idx="1290">
                  <c:v>10.75</c:v>
                </c:pt>
                <c:pt idx="1291">
                  <c:v>10.75</c:v>
                </c:pt>
                <c:pt idx="1292">
                  <c:v>10.75</c:v>
                </c:pt>
                <c:pt idx="1293">
                  <c:v>10.75</c:v>
                </c:pt>
                <c:pt idx="1294">
                  <c:v>10.75</c:v>
                </c:pt>
                <c:pt idx="1295">
                  <c:v>10.75</c:v>
                </c:pt>
                <c:pt idx="1296">
                  <c:v>10.75</c:v>
                </c:pt>
                <c:pt idx="1297">
                  <c:v>10.75</c:v>
                </c:pt>
                <c:pt idx="1298">
                  <c:v>10.75</c:v>
                </c:pt>
                <c:pt idx="1299">
                  <c:v>10.75</c:v>
                </c:pt>
                <c:pt idx="1300">
                  <c:v>10.75</c:v>
                </c:pt>
                <c:pt idx="1301">
                  <c:v>10.75</c:v>
                </c:pt>
                <c:pt idx="1302">
                  <c:v>10.75</c:v>
                </c:pt>
                <c:pt idx="1303">
                  <c:v>10.75</c:v>
                </c:pt>
                <c:pt idx="1304">
                  <c:v>10.75</c:v>
                </c:pt>
                <c:pt idx="1305">
                  <c:v>10.75</c:v>
                </c:pt>
                <c:pt idx="1306">
                  <c:v>10.75</c:v>
                </c:pt>
                <c:pt idx="1307">
                  <c:v>10.75</c:v>
                </c:pt>
                <c:pt idx="1308">
                  <c:v>10.75</c:v>
                </c:pt>
                <c:pt idx="1309">
                  <c:v>10.75</c:v>
                </c:pt>
                <c:pt idx="1310">
                  <c:v>10.75</c:v>
                </c:pt>
                <c:pt idx="1311">
                  <c:v>10.75</c:v>
                </c:pt>
                <c:pt idx="1312">
                  <c:v>10.75</c:v>
                </c:pt>
                <c:pt idx="1313">
                  <c:v>10.75</c:v>
                </c:pt>
                <c:pt idx="1314">
                  <c:v>10.75</c:v>
                </c:pt>
                <c:pt idx="1315">
                  <c:v>10.75</c:v>
                </c:pt>
                <c:pt idx="1316">
                  <c:v>10.75</c:v>
                </c:pt>
                <c:pt idx="1317">
                  <c:v>10.75</c:v>
                </c:pt>
                <c:pt idx="1318">
                  <c:v>10.75</c:v>
                </c:pt>
                <c:pt idx="1319">
                  <c:v>10.75</c:v>
                </c:pt>
                <c:pt idx="1320">
                  <c:v>10.75</c:v>
                </c:pt>
                <c:pt idx="1321">
                  <c:v>10.75</c:v>
                </c:pt>
                <c:pt idx="1322">
                  <c:v>10.75</c:v>
                </c:pt>
                <c:pt idx="1323">
                  <c:v>10.75</c:v>
                </c:pt>
                <c:pt idx="1324">
                  <c:v>10.75</c:v>
                </c:pt>
                <c:pt idx="1325">
                  <c:v>10.75</c:v>
                </c:pt>
                <c:pt idx="1326">
                  <c:v>10.75</c:v>
                </c:pt>
                <c:pt idx="1327">
                  <c:v>10.75</c:v>
                </c:pt>
                <c:pt idx="1328">
                  <c:v>10.75</c:v>
                </c:pt>
                <c:pt idx="1329">
                  <c:v>10.75</c:v>
                </c:pt>
                <c:pt idx="1330">
                  <c:v>10.75</c:v>
                </c:pt>
                <c:pt idx="1331">
                  <c:v>10.75</c:v>
                </c:pt>
                <c:pt idx="1332">
                  <c:v>10.75</c:v>
                </c:pt>
                <c:pt idx="1333">
                  <c:v>10.75</c:v>
                </c:pt>
                <c:pt idx="1334">
                  <c:v>10.75</c:v>
                </c:pt>
                <c:pt idx="1335">
                  <c:v>10.75</c:v>
                </c:pt>
                <c:pt idx="1336">
                  <c:v>10.75</c:v>
                </c:pt>
                <c:pt idx="1337">
                  <c:v>10.75</c:v>
                </c:pt>
                <c:pt idx="1338">
                  <c:v>10.75</c:v>
                </c:pt>
                <c:pt idx="1339">
                  <c:v>10.75</c:v>
                </c:pt>
                <c:pt idx="1340">
                  <c:v>10.75</c:v>
                </c:pt>
                <c:pt idx="1341">
                  <c:v>10.75</c:v>
                </c:pt>
                <c:pt idx="1342">
                  <c:v>10.75</c:v>
                </c:pt>
                <c:pt idx="1343">
                  <c:v>10.75</c:v>
                </c:pt>
                <c:pt idx="1344">
                  <c:v>10.75</c:v>
                </c:pt>
                <c:pt idx="1345">
                  <c:v>10.75</c:v>
                </c:pt>
                <c:pt idx="1346">
                  <c:v>10.75</c:v>
                </c:pt>
                <c:pt idx="1347">
                  <c:v>10.75</c:v>
                </c:pt>
                <c:pt idx="1348">
                  <c:v>10.75</c:v>
                </c:pt>
                <c:pt idx="1349">
                  <c:v>10.75</c:v>
                </c:pt>
                <c:pt idx="1350">
                  <c:v>10.75</c:v>
                </c:pt>
                <c:pt idx="1351">
                  <c:v>10.75</c:v>
                </c:pt>
                <c:pt idx="1352">
                  <c:v>10.75</c:v>
                </c:pt>
                <c:pt idx="1353">
                  <c:v>10.75</c:v>
                </c:pt>
                <c:pt idx="1354">
                  <c:v>10.75</c:v>
                </c:pt>
                <c:pt idx="1355">
                  <c:v>10.75</c:v>
                </c:pt>
                <c:pt idx="1356">
                  <c:v>10.75</c:v>
                </c:pt>
                <c:pt idx="1357">
                  <c:v>10.75</c:v>
                </c:pt>
                <c:pt idx="1358">
                  <c:v>10.75</c:v>
                </c:pt>
                <c:pt idx="1359">
                  <c:v>10.75</c:v>
                </c:pt>
                <c:pt idx="1360">
                  <c:v>10.75</c:v>
                </c:pt>
                <c:pt idx="1361">
                  <c:v>10.75</c:v>
                </c:pt>
                <c:pt idx="1362">
                  <c:v>10.75</c:v>
                </c:pt>
                <c:pt idx="1363">
                  <c:v>10.75</c:v>
                </c:pt>
                <c:pt idx="1364">
                  <c:v>10.75</c:v>
                </c:pt>
                <c:pt idx="1365">
                  <c:v>10.75</c:v>
                </c:pt>
                <c:pt idx="1366">
                  <c:v>10.75</c:v>
                </c:pt>
                <c:pt idx="1367">
                  <c:v>10.75</c:v>
                </c:pt>
                <c:pt idx="1368">
                  <c:v>10.75</c:v>
                </c:pt>
                <c:pt idx="1369">
                  <c:v>10.75</c:v>
                </c:pt>
                <c:pt idx="1370">
                  <c:v>10.75</c:v>
                </c:pt>
                <c:pt idx="1371">
                  <c:v>10.75</c:v>
                </c:pt>
                <c:pt idx="1372">
                  <c:v>10.75</c:v>
                </c:pt>
                <c:pt idx="1373">
                  <c:v>10.75</c:v>
                </c:pt>
                <c:pt idx="1374">
                  <c:v>10.75</c:v>
                </c:pt>
                <c:pt idx="1375">
                  <c:v>10.75</c:v>
                </c:pt>
                <c:pt idx="1376">
                  <c:v>10.75</c:v>
                </c:pt>
                <c:pt idx="1377">
                  <c:v>10.75</c:v>
                </c:pt>
                <c:pt idx="1378">
                  <c:v>10.75</c:v>
                </c:pt>
                <c:pt idx="1379">
                  <c:v>10.75</c:v>
                </c:pt>
                <c:pt idx="1380">
                  <c:v>10.75</c:v>
                </c:pt>
                <c:pt idx="1381">
                  <c:v>10.75</c:v>
                </c:pt>
                <c:pt idx="1382">
                  <c:v>10.75</c:v>
                </c:pt>
                <c:pt idx="1383">
                  <c:v>10.75</c:v>
                </c:pt>
                <c:pt idx="1384">
                  <c:v>10.75</c:v>
                </c:pt>
                <c:pt idx="1385">
                  <c:v>10.75</c:v>
                </c:pt>
                <c:pt idx="1386">
                  <c:v>10.75</c:v>
                </c:pt>
                <c:pt idx="1387">
                  <c:v>10.75</c:v>
                </c:pt>
                <c:pt idx="1388">
                  <c:v>10.75</c:v>
                </c:pt>
                <c:pt idx="1389">
                  <c:v>10.75</c:v>
                </c:pt>
                <c:pt idx="1390">
                  <c:v>10.75</c:v>
                </c:pt>
                <c:pt idx="1391">
                  <c:v>10.75</c:v>
                </c:pt>
                <c:pt idx="1392">
                  <c:v>10.75</c:v>
                </c:pt>
                <c:pt idx="1393">
                  <c:v>10.75</c:v>
                </c:pt>
                <c:pt idx="1394">
                  <c:v>10.75</c:v>
                </c:pt>
                <c:pt idx="1395">
                  <c:v>10.75</c:v>
                </c:pt>
                <c:pt idx="1396">
                  <c:v>10.75</c:v>
                </c:pt>
                <c:pt idx="1397">
                  <c:v>10.75</c:v>
                </c:pt>
                <c:pt idx="1398">
                  <c:v>10.75</c:v>
                </c:pt>
                <c:pt idx="1399">
                  <c:v>10.75</c:v>
                </c:pt>
                <c:pt idx="1400">
                  <c:v>10.75</c:v>
                </c:pt>
                <c:pt idx="1401">
                  <c:v>10.75</c:v>
                </c:pt>
                <c:pt idx="1402">
                  <c:v>10.75</c:v>
                </c:pt>
                <c:pt idx="1403">
                  <c:v>10.75</c:v>
                </c:pt>
                <c:pt idx="1404">
                  <c:v>10.75</c:v>
                </c:pt>
                <c:pt idx="1405">
                  <c:v>10.75</c:v>
                </c:pt>
                <c:pt idx="1406">
                  <c:v>10.75</c:v>
                </c:pt>
                <c:pt idx="1407">
                  <c:v>10.75</c:v>
                </c:pt>
                <c:pt idx="1408">
                  <c:v>10.75</c:v>
                </c:pt>
                <c:pt idx="1409">
                  <c:v>10.75</c:v>
                </c:pt>
                <c:pt idx="1410">
                  <c:v>10.75</c:v>
                </c:pt>
                <c:pt idx="1411">
                  <c:v>10.75</c:v>
                </c:pt>
                <c:pt idx="1412">
                  <c:v>10.75</c:v>
                </c:pt>
                <c:pt idx="1413">
                  <c:v>10.75</c:v>
                </c:pt>
                <c:pt idx="1414">
                  <c:v>10.75</c:v>
                </c:pt>
                <c:pt idx="1415">
                  <c:v>10.75</c:v>
                </c:pt>
                <c:pt idx="1416">
                  <c:v>10.75</c:v>
                </c:pt>
                <c:pt idx="1417">
                  <c:v>10.75</c:v>
                </c:pt>
                <c:pt idx="1418">
                  <c:v>10.75</c:v>
                </c:pt>
                <c:pt idx="1419">
                  <c:v>10.75</c:v>
                </c:pt>
                <c:pt idx="1420">
                  <c:v>10.75</c:v>
                </c:pt>
                <c:pt idx="1421">
                  <c:v>10.75</c:v>
                </c:pt>
                <c:pt idx="1422">
                  <c:v>10.75</c:v>
                </c:pt>
                <c:pt idx="1423">
                  <c:v>10.75</c:v>
                </c:pt>
                <c:pt idx="1424">
                  <c:v>10.75</c:v>
                </c:pt>
                <c:pt idx="1425">
                  <c:v>10.75</c:v>
                </c:pt>
                <c:pt idx="1426">
                  <c:v>10.75</c:v>
                </c:pt>
                <c:pt idx="1427">
                  <c:v>10.75</c:v>
                </c:pt>
                <c:pt idx="1428">
                  <c:v>10.75</c:v>
                </c:pt>
                <c:pt idx="1429">
                  <c:v>10.75</c:v>
                </c:pt>
                <c:pt idx="1430">
                  <c:v>10.75</c:v>
                </c:pt>
                <c:pt idx="1431">
                  <c:v>10.75</c:v>
                </c:pt>
                <c:pt idx="1432">
                  <c:v>10.75</c:v>
                </c:pt>
                <c:pt idx="1433">
                  <c:v>10.75</c:v>
                </c:pt>
                <c:pt idx="1434">
                  <c:v>10.75</c:v>
                </c:pt>
                <c:pt idx="1435">
                  <c:v>10.75</c:v>
                </c:pt>
                <c:pt idx="1436">
                  <c:v>10.75</c:v>
                </c:pt>
                <c:pt idx="1437">
                  <c:v>10.75</c:v>
                </c:pt>
                <c:pt idx="1438">
                  <c:v>10.75</c:v>
                </c:pt>
                <c:pt idx="1439">
                  <c:v>10.75</c:v>
                </c:pt>
                <c:pt idx="1440">
                  <c:v>10.75</c:v>
                </c:pt>
                <c:pt idx="1441">
                  <c:v>10.75</c:v>
                </c:pt>
                <c:pt idx="1442">
                  <c:v>10.75</c:v>
                </c:pt>
                <c:pt idx="1443">
                  <c:v>10.75</c:v>
                </c:pt>
                <c:pt idx="1444">
                  <c:v>10.75</c:v>
                </c:pt>
                <c:pt idx="1445">
                  <c:v>10.75</c:v>
                </c:pt>
                <c:pt idx="1446">
                  <c:v>10.75</c:v>
                </c:pt>
                <c:pt idx="1447">
                  <c:v>10.75</c:v>
                </c:pt>
                <c:pt idx="1448">
                  <c:v>10.75</c:v>
                </c:pt>
                <c:pt idx="1449">
                  <c:v>10.75</c:v>
                </c:pt>
                <c:pt idx="1450">
                  <c:v>10.75</c:v>
                </c:pt>
                <c:pt idx="1451">
                  <c:v>10.75</c:v>
                </c:pt>
                <c:pt idx="1452">
                  <c:v>10.75</c:v>
                </c:pt>
                <c:pt idx="1453">
                  <c:v>10.75</c:v>
                </c:pt>
                <c:pt idx="1454">
                  <c:v>10.75</c:v>
                </c:pt>
                <c:pt idx="1455">
                  <c:v>10.75</c:v>
                </c:pt>
                <c:pt idx="1456">
                  <c:v>10.75</c:v>
                </c:pt>
                <c:pt idx="1457">
                  <c:v>10.75</c:v>
                </c:pt>
                <c:pt idx="1458">
                  <c:v>10.75</c:v>
                </c:pt>
                <c:pt idx="1459">
                  <c:v>10.75</c:v>
                </c:pt>
                <c:pt idx="1460">
                  <c:v>10.75</c:v>
                </c:pt>
                <c:pt idx="1461">
                  <c:v>10.75</c:v>
                </c:pt>
                <c:pt idx="1462">
                  <c:v>10.75</c:v>
                </c:pt>
                <c:pt idx="1463">
                  <c:v>10.75</c:v>
                </c:pt>
                <c:pt idx="1464">
                  <c:v>10.75</c:v>
                </c:pt>
                <c:pt idx="1465">
                  <c:v>10.75</c:v>
                </c:pt>
                <c:pt idx="1466">
                  <c:v>10.75</c:v>
                </c:pt>
                <c:pt idx="1467">
                  <c:v>10.75</c:v>
                </c:pt>
                <c:pt idx="1468">
                  <c:v>10.75</c:v>
                </c:pt>
                <c:pt idx="1469">
                  <c:v>10.75</c:v>
                </c:pt>
                <c:pt idx="1470">
                  <c:v>10.75</c:v>
                </c:pt>
                <c:pt idx="1471">
                  <c:v>10.75</c:v>
                </c:pt>
                <c:pt idx="1472">
                  <c:v>10.75</c:v>
                </c:pt>
                <c:pt idx="1473">
                  <c:v>10.75</c:v>
                </c:pt>
                <c:pt idx="1474">
                  <c:v>10.75</c:v>
                </c:pt>
                <c:pt idx="1475">
                  <c:v>10.75</c:v>
                </c:pt>
                <c:pt idx="1476">
                  <c:v>10.75</c:v>
                </c:pt>
                <c:pt idx="1477">
                  <c:v>10.75</c:v>
                </c:pt>
                <c:pt idx="1478">
                  <c:v>10.75</c:v>
                </c:pt>
                <c:pt idx="1479">
                  <c:v>10.75</c:v>
                </c:pt>
                <c:pt idx="1480">
                  <c:v>10.75</c:v>
                </c:pt>
                <c:pt idx="1481">
                  <c:v>10.75</c:v>
                </c:pt>
                <c:pt idx="1482">
                  <c:v>10.75</c:v>
                </c:pt>
                <c:pt idx="1483">
                  <c:v>10.75</c:v>
                </c:pt>
                <c:pt idx="1484">
                  <c:v>10.75</c:v>
                </c:pt>
                <c:pt idx="1485">
                  <c:v>10.75</c:v>
                </c:pt>
                <c:pt idx="1486">
                  <c:v>10.75</c:v>
                </c:pt>
                <c:pt idx="1487">
                  <c:v>10.75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93-4EE8-AF2A-9B40D149505B}"/>
            </c:ext>
          </c:extLst>
        </c:ser>
        <c:ser>
          <c:idx val="5"/>
          <c:order val="4"/>
          <c:tx>
            <c:strRef>
              <c:f>PolicyRate!$F$1</c:f>
              <c:strCache>
                <c:ptCount val="1"/>
                <c:pt idx="0">
                  <c:v>Interbank Rate (LHS)</c:v>
                </c:pt>
              </c:strCache>
            </c:strRef>
          </c:tx>
          <c:spPr>
            <a:ln w="28575" cap="rnd" cmpd="sng" algn="ctr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775"/>
            <c:bubble3D val="0"/>
            <c:spPr>
              <a:ln w="28575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D93-4EE8-AF2A-9B40D149505B}"/>
              </c:ext>
            </c:extLst>
          </c:dPt>
          <c:cat>
            <c:numRef>
              <c:f>PolicyRate!$A$2:$A$2351</c:f>
              <c:numCache>
                <c:formatCode>[$-409]dd\-mmm\-yy;@</c:formatCode>
                <c:ptCount val="2350"/>
                <c:pt idx="0">
                  <c:v>41001</c:v>
                </c:pt>
                <c:pt idx="1">
                  <c:v>41002</c:v>
                </c:pt>
                <c:pt idx="2">
                  <c:v>41003</c:v>
                </c:pt>
                <c:pt idx="3">
                  <c:v>41004</c:v>
                </c:pt>
                <c:pt idx="4">
                  <c:v>41009</c:v>
                </c:pt>
                <c:pt idx="5">
                  <c:v>41010</c:v>
                </c:pt>
                <c:pt idx="6">
                  <c:v>41011</c:v>
                </c:pt>
                <c:pt idx="7">
                  <c:v>41012</c:v>
                </c:pt>
                <c:pt idx="8">
                  <c:v>41015</c:v>
                </c:pt>
                <c:pt idx="9">
                  <c:v>41016</c:v>
                </c:pt>
                <c:pt idx="10">
                  <c:v>41017</c:v>
                </c:pt>
                <c:pt idx="11">
                  <c:v>41018</c:v>
                </c:pt>
                <c:pt idx="12">
                  <c:v>41019</c:v>
                </c:pt>
                <c:pt idx="13">
                  <c:v>41022</c:v>
                </c:pt>
                <c:pt idx="14">
                  <c:v>41023</c:v>
                </c:pt>
                <c:pt idx="15">
                  <c:v>41024</c:v>
                </c:pt>
                <c:pt idx="16">
                  <c:v>41025</c:v>
                </c:pt>
                <c:pt idx="17">
                  <c:v>41026</c:v>
                </c:pt>
                <c:pt idx="18">
                  <c:v>41029</c:v>
                </c:pt>
                <c:pt idx="19">
                  <c:v>41031</c:v>
                </c:pt>
                <c:pt idx="20">
                  <c:v>41032</c:v>
                </c:pt>
                <c:pt idx="21">
                  <c:v>41033</c:v>
                </c:pt>
                <c:pt idx="22">
                  <c:v>41036</c:v>
                </c:pt>
                <c:pt idx="23">
                  <c:v>41037</c:v>
                </c:pt>
                <c:pt idx="24">
                  <c:v>41038</c:v>
                </c:pt>
                <c:pt idx="25">
                  <c:v>41039</c:v>
                </c:pt>
                <c:pt idx="26">
                  <c:v>41040</c:v>
                </c:pt>
                <c:pt idx="27">
                  <c:v>41043</c:v>
                </c:pt>
                <c:pt idx="28">
                  <c:v>41044</c:v>
                </c:pt>
                <c:pt idx="29">
                  <c:v>41045</c:v>
                </c:pt>
                <c:pt idx="30">
                  <c:v>41046</c:v>
                </c:pt>
                <c:pt idx="31">
                  <c:v>41047</c:v>
                </c:pt>
                <c:pt idx="32">
                  <c:v>41050</c:v>
                </c:pt>
                <c:pt idx="33">
                  <c:v>41051</c:v>
                </c:pt>
                <c:pt idx="34">
                  <c:v>41052</c:v>
                </c:pt>
                <c:pt idx="35">
                  <c:v>41053</c:v>
                </c:pt>
                <c:pt idx="36">
                  <c:v>41057</c:v>
                </c:pt>
                <c:pt idx="37">
                  <c:v>41058</c:v>
                </c:pt>
                <c:pt idx="38">
                  <c:v>41059</c:v>
                </c:pt>
                <c:pt idx="39">
                  <c:v>41060</c:v>
                </c:pt>
                <c:pt idx="40">
                  <c:v>41061</c:v>
                </c:pt>
                <c:pt idx="41">
                  <c:v>41064</c:v>
                </c:pt>
                <c:pt idx="42">
                  <c:v>41065</c:v>
                </c:pt>
                <c:pt idx="43">
                  <c:v>41066</c:v>
                </c:pt>
                <c:pt idx="44">
                  <c:v>41067</c:v>
                </c:pt>
                <c:pt idx="45">
                  <c:v>41068</c:v>
                </c:pt>
                <c:pt idx="46">
                  <c:v>41071</c:v>
                </c:pt>
                <c:pt idx="47">
                  <c:v>41072</c:v>
                </c:pt>
                <c:pt idx="48">
                  <c:v>41073</c:v>
                </c:pt>
                <c:pt idx="49">
                  <c:v>41074</c:v>
                </c:pt>
                <c:pt idx="50">
                  <c:v>41075</c:v>
                </c:pt>
                <c:pt idx="51">
                  <c:v>41078</c:v>
                </c:pt>
                <c:pt idx="52">
                  <c:v>41079</c:v>
                </c:pt>
                <c:pt idx="53">
                  <c:v>41080</c:v>
                </c:pt>
                <c:pt idx="54">
                  <c:v>41081</c:v>
                </c:pt>
                <c:pt idx="55">
                  <c:v>41082</c:v>
                </c:pt>
                <c:pt idx="56">
                  <c:v>41085</c:v>
                </c:pt>
                <c:pt idx="57">
                  <c:v>41086</c:v>
                </c:pt>
                <c:pt idx="58">
                  <c:v>41087</c:v>
                </c:pt>
                <c:pt idx="59">
                  <c:v>41088</c:v>
                </c:pt>
                <c:pt idx="60">
                  <c:v>41089</c:v>
                </c:pt>
                <c:pt idx="61">
                  <c:v>41094</c:v>
                </c:pt>
                <c:pt idx="62">
                  <c:v>41095</c:v>
                </c:pt>
                <c:pt idx="63">
                  <c:v>41096</c:v>
                </c:pt>
                <c:pt idx="64">
                  <c:v>41099</c:v>
                </c:pt>
                <c:pt idx="65">
                  <c:v>41100</c:v>
                </c:pt>
                <c:pt idx="66">
                  <c:v>41101</c:v>
                </c:pt>
                <c:pt idx="67">
                  <c:v>41102</c:v>
                </c:pt>
                <c:pt idx="68">
                  <c:v>41103</c:v>
                </c:pt>
                <c:pt idx="69">
                  <c:v>41106</c:v>
                </c:pt>
                <c:pt idx="70">
                  <c:v>41107</c:v>
                </c:pt>
                <c:pt idx="71">
                  <c:v>41108</c:v>
                </c:pt>
                <c:pt idx="72">
                  <c:v>41109</c:v>
                </c:pt>
                <c:pt idx="73">
                  <c:v>41110</c:v>
                </c:pt>
                <c:pt idx="74">
                  <c:v>41113</c:v>
                </c:pt>
                <c:pt idx="75">
                  <c:v>41114</c:v>
                </c:pt>
                <c:pt idx="76">
                  <c:v>41115</c:v>
                </c:pt>
                <c:pt idx="77">
                  <c:v>41116</c:v>
                </c:pt>
                <c:pt idx="78">
                  <c:v>41117</c:v>
                </c:pt>
                <c:pt idx="79">
                  <c:v>41120</c:v>
                </c:pt>
                <c:pt idx="80">
                  <c:v>41121</c:v>
                </c:pt>
                <c:pt idx="81">
                  <c:v>41122</c:v>
                </c:pt>
                <c:pt idx="82">
                  <c:v>41123</c:v>
                </c:pt>
                <c:pt idx="83">
                  <c:v>41124</c:v>
                </c:pt>
                <c:pt idx="84">
                  <c:v>41128</c:v>
                </c:pt>
                <c:pt idx="85">
                  <c:v>41129</c:v>
                </c:pt>
                <c:pt idx="86">
                  <c:v>41130</c:v>
                </c:pt>
                <c:pt idx="87">
                  <c:v>41131</c:v>
                </c:pt>
                <c:pt idx="88">
                  <c:v>41134</c:v>
                </c:pt>
                <c:pt idx="89">
                  <c:v>41135</c:v>
                </c:pt>
                <c:pt idx="90">
                  <c:v>41136</c:v>
                </c:pt>
                <c:pt idx="91">
                  <c:v>41137</c:v>
                </c:pt>
                <c:pt idx="92">
                  <c:v>41138</c:v>
                </c:pt>
                <c:pt idx="93">
                  <c:v>41141</c:v>
                </c:pt>
                <c:pt idx="94">
                  <c:v>41142</c:v>
                </c:pt>
                <c:pt idx="95">
                  <c:v>41143</c:v>
                </c:pt>
                <c:pt idx="96">
                  <c:v>41144</c:v>
                </c:pt>
                <c:pt idx="97">
                  <c:v>41145</c:v>
                </c:pt>
                <c:pt idx="98">
                  <c:v>41148</c:v>
                </c:pt>
                <c:pt idx="99">
                  <c:v>41149</c:v>
                </c:pt>
                <c:pt idx="100">
                  <c:v>41150</c:v>
                </c:pt>
                <c:pt idx="101">
                  <c:v>41151</c:v>
                </c:pt>
                <c:pt idx="102">
                  <c:v>41152</c:v>
                </c:pt>
                <c:pt idx="103">
                  <c:v>41155</c:v>
                </c:pt>
                <c:pt idx="104">
                  <c:v>41156</c:v>
                </c:pt>
                <c:pt idx="105">
                  <c:v>41157</c:v>
                </c:pt>
                <c:pt idx="106">
                  <c:v>41158</c:v>
                </c:pt>
                <c:pt idx="107">
                  <c:v>41159</c:v>
                </c:pt>
                <c:pt idx="108">
                  <c:v>41162</c:v>
                </c:pt>
                <c:pt idx="109">
                  <c:v>41163</c:v>
                </c:pt>
                <c:pt idx="110">
                  <c:v>41164</c:v>
                </c:pt>
                <c:pt idx="111">
                  <c:v>41165</c:v>
                </c:pt>
                <c:pt idx="112">
                  <c:v>41166</c:v>
                </c:pt>
                <c:pt idx="113">
                  <c:v>41169</c:v>
                </c:pt>
                <c:pt idx="114">
                  <c:v>41170</c:v>
                </c:pt>
                <c:pt idx="115">
                  <c:v>41171</c:v>
                </c:pt>
                <c:pt idx="116">
                  <c:v>41172</c:v>
                </c:pt>
                <c:pt idx="117">
                  <c:v>41173</c:v>
                </c:pt>
                <c:pt idx="118">
                  <c:v>41176</c:v>
                </c:pt>
                <c:pt idx="119">
                  <c:v>41177</c:v>
                </c:pt>
                <c:pt idx="120">
                  <c:v>41178</c:v>
                </c:pt>
                <c:pt idx="121">
                  <c:v>41179</c:v>
                </c:pt>
                <c:pt idx="122">
                  <c:v>41180</c:v>
                </c:pt>
                <c:pt idx="123">
                  <c:v>41183</c:v>
                </c:pt>
                <c:pt idx="124">
                  <c:v>41184</c:v>
                </c:pt>
                <c:pt idx="125">
                  <c:v>41185</c:v>
                </c:pt>
                <c:pt idx="126">
                  <c:v>41186</c:v>
                </c:pt>
                <c:pt idx="127">
                  <c:v>41187</c:v>
                </c:pt>
                <c:pt idx="128">
                  <c:v>41190</c:v>
                </c:pt>
                <c:pt idx="129">
                  <c:v>41191</c:v>
                </c:pt>
                <c:pt idx="130">
                  <c:v>41192</c:v>
                </c:pt>
                <c:pt idx="131">
                  <c:v>41193</c:v>
                </c:pt>
                <c:pt idx="132">
                  <c:v>41194</c:v>
                </c:pt>
                <c:pt idx="133">
                  <c:v>41197</c:v>
                </c:pt>
                <c:pt idx="134">
                  <c:v>41198</c:v>
                </c:pt>
                <c:pt idx="135">
                  <c:v>41199</c:v>
                </c:pt>
                <c:pt idx="136">
                  <c:v>41200</c:v>
                </c:pt>
                <c:pt idx="137">
                  <c:v>41201</c:v>
                </c:pt>
                <c:pt idx="138">
                  <c:v>41204</c:v>
                </c:pt>
                <c:pt idx="139">
                  <c:v>41205</c:v>
                </c:pt>
                <c:pt idx="140">
                  <c:v>41207</c:v>
                </c:pt>
                <c:pt idx="141">
                  <c:v>41208</c:v>
                </c:pt>
                <c:pt idx="142">
                  <c:v>41211</c:v>
                </c:pt>
                <c:pt idx="143">
                  <c:v>41212</c:v>
                </c:pt>
                <c:pt idx="144">
                  <c:v>41213</c:v>
                </c:pt>
                <c:pt idx="145">
                  <c:v>41214</c:v>
                </c:pt>
                <c:pt idx="146">
                  <c:v>41215</c:v>
                </c:pt>
                <c:pt idx="147">
                  <c:v>41218</c:v>
                </c:pt>
                <c:pt idx="148">
                  <c:v>41219</c:v>
                </c:pt>
                <c:pt idx="149">
                  <c:v>41220</c:v>
                </c:pt>
                <c:pt idx="150">
                  <c:v>41221</c:v>
                </c:pt>
                <c:pt idx="151">
                  <c:v>41222</c:v>
                </c:pt>
                <c:pt idx="152">
                  <c:v>41225</c:v>
                </c:pt>
                <c:pt idx="153">
                  <c:v>41226</c:v>
                </c:pt>
                <c:pt idx="154">
                  <c:v>41227</c:v>
                </c:pt>
                <c:pt idx="155">
                  <c:v>41228</c:v>
                </c:pt>
                <c:pt idx="156">
                  <c:v>41229</c:v>
                </c:pt>
                <c:pt idx="157">
                  <c:v>41232</c:v>
                </c:pt>
                <c:pt idx="158">
                  <c:v>41233</c:v>
                </c:pt>
                <c:pt idx="159">
                  <c:v>41234</c:v>
                </c:pt>
                <c:pt idx="160">
                  <c:v>41235</c:v>
                </c:pt>
                <c:pt idx="161">
                  <c:v>41236</c:v>
                </c:pt>
                <c:pt idx="162">
                  <c:v>41239</c:v>
                </c:pt>
                <c:pt idx="163">
                  <c:v>41240</c:v>
                </c:pt>
                <c:pt idx="164">
                  <c:v>41241</c:v>
                </c:pt>
                <c:pt idx="165">
                  <c:v>41242</c:v>
                </c:pt>
                <c:pt idx="166">
                  <c:v>41243</c:v>
                </c:pt>
                <c:pt idx="167">
                  <c:v>41246</c:v>
                </c:pt>
                <c:pt idx="168">
                  <c:v>41247</c:v>
                </c:pt>
                <c:pt idx="169">
                  <c:v>41248</c:v>
                </c:pt>
                <c:pt idx="170">
                  <c:v>41249</c:v>
                </c:pt>
                <c:pt idx="171">
                  <c:v>41250</c:v>
                </c:pt>
                <c:pt idx="172">
                  <c:v>41253</c:v>
                </c:pt>
                <c:pt idx="173">
                  <c:v>41254</c:v>
                </c:pt>
                <c:pt idx="174">
                  <c:v>41255</c:v>
                </c:pt>
                <c:pt idx="175">
                  <c:v>41621</c:v>
                </c:pt>
                <c:pt idx="176">
                  <c:v>41624</c:v>
                </c:pt>
                <c:pt idx="177">
                  <c:v>41625</c:v>
                </c:pt>
                <c:pt idx="178">
                  <c:v>41626</c:v>
                </c:pt>
                <c:pt idx="179">
                  <c:v>41627</c:v>
                </c:pt>
                <c:pt idx="180">
                  <c:v>41628</c:v>
                </c:pt>
                <c:pt idx="181">
                  <c:v>41631</c:v>
                </c:pt>
                <c:pt idx="182">
                  <c:v>41632</c:v>
                </c:pt>
                <c:pt idx="183">
                  <c:v>41634</c:v>
                </c:pt>
                <c:pt idx="184">
                  <c:v>41635</c:v>
                </c:pt>
                <c:pt idx="185">
                  <c:v>41638</c:v>
                </c:pt>
                <c:pt idx="186">
                  <c:v>41639</c:v>
                </c:pt>
                <c:pt idx="187">
                  <c:v>41641</c:v>
                </c:pt>
                <c:pt idx="188">
                  <c:v>41642</c:v>
                </c:pt>
                <c:pt idx="189">
                  <c:v>41645</c:v>
                </c:pt>
                <c:pt idx="190">
                  <c:v>41646</c:v>
                </c:pt>
                <c:pt idx="191">
                  <c:v>41647</c:v>
                </c:pt>
                <c:pt idx="192">
                  <c:v>41648</c:v>
                </c:pt>
                <c:pt idx="193">
                  <c:v>41649</c:v>
                </c:pt>
                <c:pt idx="194">
                  <c:v>41652</c:v>
                </c:pt>
                <c:pt idx="195">
                  <c:v>41653</c:v>
                </c:pt>
                <c:pt idx="196">
                  <c:v>41654</c:v>
                </c:pt>
                <c:pt idx="197">
                  <c:v>41655</c:v>
                </c:pt>
                <c:pt idx="198">
                  <c:v>41656</c:v>
                </c:pt>
                <c:pt idx="199">
                  <c:v>41659</c:v>
                </c:pt>
                <c:pt idx="200">
                  <c:v>41660</c:v>
                </c:pt>
                <c:pt idx="201">
                  <c:v>41661</c:v>
                </c:pt>
                <c:pt idx="202">
                  <c:v>41662</c:v>
                </c:pt>
                <c:pt idx="203">
                  <c:v>41663</c:v>
                </c:pt>
                <c:pt idx="204">
                  <c:v>41666</c:v>
                </c:pt>
                <c:pt idx="205">
                  <c:v>41667</c:v>
                </c:pt>
                <c:pt idx="206">
                  <c:v>41668</c:v>
                </c:pt>
                <c:pt idx="207">
                  <c:v>41669</c:v>
                </c:pt>
                <c:pt idx="208">
                  <c:v>41670</c:v>
                </c:pt>
                <c:pt idx="209">
                  <c:v>41673</c:v>
                </c:pt>
                <c:pt idx="210">
                  <c:v>41674</c:v>
                </c:pt>
                <c:pt idx="211">
                  <c:v>41675</c:v>
                </c:pt>
                <c:pt idx="212">
                  <c:v>41676</c:v>
                </c:pt>
                <c:pt idx="213">
                  <c:v>41677</c:v>
                </c:pt>
                <c:pt idx="214">
                  <c:v>41680</c:v>
                </c:pt>
                <c:pt idx="215">
                  <c:v>41681</c:v>
                </c:pt>
                <c:pt idx="216">
                  <c:v>41682</c:v>
                </c:pt>
                <c:pt idx="217">
                  <c:v>41683</c:v>
                </c:pt>
                <c:pt idx="218">
                  <c:v>41684</c:v>
                </c:pt>
                <c:pt idx="219">
                  <c:v>41687</c:v>
                </c:pt>
                <c:pt idx="220">
                  <c:v>41688</c:v>
                </c:pt>
                <c:pt idx="221">
                  <c:v>41689</c:v>
                </c:pt>
                <c:pt idx="222">
                  <c:v>41690</c:v>
                </c:pt>
                <c:pt idx="223">
                  <c:v>41691</c:v>
                </c:pt>
                <c:pt idx="224">
                  <c:v>41694</c:v>
                </c:pt>
                <c:pt idx="225">
                  <c:v>41695</c:v>
                </c:pt>
                <c:pt idx="226">
                  <c:v>41696</c:v>
                </c:pt>
                <c:pt idx="227">
                  <c:v>41697</c:v>
                </c:pt>
                <c:pt idx="228">
                  <c:v>41698</c:v>
                </c:pt>
                <c:pt idx="229">
                  <c:v>41701</c:v>
                </c:pt>
                <c:pt idx="230">
                  <c:v>41702</c:v>
                </c:pt>
                <c:pt idx="231">
                  <c:v>41703</c:v>
                </c:pt>
                <c:pt idx="232">
                  <c:v>41704</c:v>
                </c:pt>
                <c:pt idx="233">
                  <c:v>41705</c:v>
                </c:pt>
                <c:pt idx="234">
                  <c:v>41708</c:v>
                </c:pt>
                <c:pt idx="235">
                  <c:v>41709</c:v>
                </c:pt>
                <c:pt idx="236">
                  <c:v>41711</c:v>
                </c:pt>
                <c:pt idx="237">
                  <c:v>41712</c:v>
                </c:pt>
                <c:pt idx="238">
                  <c:v>41715</c:v>
                </c:pt>
                <c:pt idx="239">
                  <c:v>41716</c:v>
                </c:pt>
                <c:pt idx="240">
                  <c:v>41717</c:v>
                </c:pt>
                <c:pt idx="241">
                  <c:v>41718</c:v>
                </c:pt>
                <c:pt idx="242">
                  <c:v>41719</c:v>
                </c:pt>
                <c:pt idx="243">
                  <c:v>41722</c:v>
                </c:pt>
                <c:pt idx="244">
                  <c:v>41723</c:v>
                </c:pt>
                <c:pt idx="245">
                  <c:v>41724</c:v>
                </c:pt>
                <c:pt idx="246">
                  <c:v>41725</c:v>
                </c:pt>
                <c:pt idx="247">
                  <c:v>41726</c:v>
                </c:pt>
                <c:pt idx="248">
                  <c:v>41729</c:v>
                </c:pt>
                <c:pt idx="249">
                  <c:v>41730</c:v>
                </c:pt>
                <c:pt idx="250">
                  <c:v>41731</c:v>
                </c:pt>
                <c:pt idx="251">
                  <c:v>41732</c:v>
                </c:pt>
                <c:pt idx="252">
                  <c:v>41733</c:v>
                </c:pt>
                <c:pt idx="253">
                  <c:v>41736</c:v>
                </c:pt>
                <c:pt idx="254">
                  <c:v>41737</c:v>
                </c:pt>
                <c:pt idx="255">
                  <c:v>41738</c:v>
                </c:pt>
                <c:pt idx="256">
                  <c:v>41739</c:v>
                </c:pt>
                <c:pt idx="257">
                  <c:v>41740</c:v>
                </c:pt>
                <c:pt idx="258">
                  <c:v>41743</c:v>
                </c:pt>
                <c:pt idx="259">
                  <c:v>41744</c:v>
                </c:pt>
                <c:pt idx="260">
                  <c:v>41745</c:v>
                </c:pt>
                <c:pt idx="261">
                  <c:v>41746</c:v>
                </c:pt>
                <c:pt idx="262">
                  <c:v>41751</c:v>
                </c:pt>
                <c:pt idx="263">
                  <c:v>41752</c:v>
                </c:pt>
                <c:pt idx="264">
                  <c:v>41753</c:v>
                </c:pt>
                <c:pt idx="265">
                  <c:v>41754</c:v>
                </c:pt>
                <c:pt idx="266">
                  <c:v>41757</c:v>
                </c:pt>
                <c:pt idx="267">
                  <c:v>41758</c:v>
                </c:pt>
                <c:pt idx="268">
                  <c:v>41759</c:v>
                </c:pt>
                <c:pt idx="269">
                  <c:v>41761</c:v>
                </c:pt>
                <c:pt idx="270">
                  <c:v>41764</c:v>
                </c:pt>
                <c:pt idx="271">
                  <c:v>41765</c:v>
                </c:pt>
                <c:pt idx="272">
                  <c:v>41766</c:v>
                </c:pt>
                <c:pt idx="273">
                  <c:v>41767</c:v>
                </c:pt>
                <c:pt idx="274">
                  <c:v>41768</c:v>
                </c:pt>
                <c:pt idx="275">
                  <c:v>41771</c:v>
                </c:pt>
                <c:pt idx="276">
                  <c:v>41772</c:v>
                </c:pt>
                <c:pt idx="277">
                  <c:v>41773</c:v>
                </c:pt>
                <c:pt idx="278">
                  <c:v>41774</c:v>
                </c:pt>
                <c:pt idx="279">
                  <c:v>41775</c:v>
                </c:pt>
                <c:pt idx="280">
                  <c:v>41778</c:v>
                </c:pt>
                <c:pt idx="281">
                  <c:v>41779</c:v>
                </c:pt>
                <c:pt idx="282">
                  <c:v>41780</c:v>
                </c:pt>
                <c:pt idx="283">
                  <c:v>41781</c:v>
                </c:pt>
                <c:pt idx="284">
                  <c:v>41782</c:v>
                </c:pt>
                <c:pt idx="285">
                  <c:v>41786</c:v>
                </c:pt>
                <c:pt idx="286">
                  <c:v>41787</c:v>
                </c:pt>
                <c:pt idx="287">
                  <c:v>41788</c:v>
                </c:pt>
                <c:pt idx="288">
                  <c:v>41789</c:v>
                </c:pt>
                <c:pt idx="289">
                  <c:v>41792</c:v>
                </c:pt>
                <c:pt idx="290">
                  <c:v>41793</c:v>
                </c:pt>
                <c:pt idx="291">
                  <c:v>41794</c:v>
                </c:pt>
                <c:pt idx="292">
                  <c:v>41795</c:v>
                </c:pt>
                <c:pt idx="293">
                  <c:v>41796</c:v>
                </c:pt>
                <c:pt idx="294">
                  <c:v>41799</c:v>
                </c:pt>
                <c:pt idx="295">
                  <c:v>41800</c:v>
                </c:pt>
                <c:pt idx="296">
                  <c:v>41801</c:v>
                </c:pt>
                <c:pt idx="297">
                  <c:v>41802</c:v>
                </c:pt>
                <c:pt idx="298">
                  <c:v>41803</c:v>
                </c:pt>
                <c:pt idx="299">
                  <c:v>41806</c:v>
                </c:pt>
                <c:pt idx="300">
                  <c:v>41807</c:v>
                </c:pt>
                <c:pt idx="301">
                  <c:v>41808</c:v>
                </c:pt>
                <c:pt idx="302">
                  <c:v>41809</c:v>
                </c:pt>
                <c:pt idx="303">
                  <c:v>41810</c:v>
                </c:pt>
                <c:pt idx="304">
                  <c:v>41813</c:v>
                </c:pt>
                <c:pt idx="305">
                  <c:v>41814</c:v>
                </c:pt>
                <c:pt idx="306">
                  <c:v>41815</c:v>
                </c:pt>
                <c:pt idx="307">
                  <c:v>41816</c:v>
                </c:pt>
                <c:pt idx="308">
                  <c:v>41817</c:v>
                </c:pt>
                <c:pt idx="309">
                  <c:v>41820</c:v>
                </c:pt>
                <c:pt idx="310">
                  <c:v>41821</c:v>
                </c:pt>
                <c:pt idx="311">
                  <c:v>41822</c:v>
                </c:pt>
                <c:pt idx="312">
                  <c:v>41823</c:v>
                </c:pt>
                <c:pt idx="313">
                  <c:v>41824</c:v>
                </c:pt>
                <c:pt idx="314">
                  <c:v>41829</c:v>
                </c:pt>
                <c:pt idx="315">
                  <c:v>41830</c:v>
                </c:pt>
                <c:pt idx="316">
                  <c:v>41831</c:v>
                </c:pt>
                <c:pt idx="317">
                  <c:v>41834</c:v>
                </c:pt>
                <c:pt idx="318">
                  <c:v>41835</c:v>
                </c:pt>
                <c:pt idx="319">
                  <c:v>41836</c:v>
                </c:pt>
                <c:pt idx="320">
                  <c:v>41837</c:v>
                </c:pt>
                <c:pt idx="321">
                  <c:v>41838</c:v>
                </c:pt>
                <c:pt idx="322">
                  <c:v>41841</c:v>
                </c:pt>
                <c:pt idx="323">
                  <c:v>41842</c:v>
                </c:pt>
                <c:pt idx="324">
                  <c:v>41843</c:v>
                </c:pt>
                <c:pt idx="325">
                  <c:v>41844</c:v>
                </c:pt>
                <c:pt idx="326">
                  <c:v>41845</c:v>
                </c:pt>
                <c:pt idx="327">
                  <c:v>41848</c:v>
                </c:pt>
                <c:pt idx="328">
                  <c:v>41849</c:v>
                </c:pt>
                <c:pt idx="329">
                  <c:v>41850</c:v>
                </c:pt>
                <c:pt idx="330">
                  <c:v>41851</c:v>
                </c:pt>
                <c:pt idx="331">
                  <c:v>41852</c:v>
                </c:pt>
                <c:pt idx="332">
                  <c:v>41856</c:v>
                </c:pt>
                <c:pt idx="333">
                  <c:v>41857</c:v>
                </c:pt>
                <c:pt idx="334">
                  <c:v>41858</c:v>
                </c:pt>
                <c:pt idx="335">
                  <c:v>41859</c:v>
                </c:pt>
                <c:pt idx="336">
                  <c:v>41862</c:v>
                </c:pt>
                <c:pt idx="337">
                  <c:v>41863</c:v>
                </c:pt>
                <c:pt idx="338">
                  <c:v>41864</c:v>
                </c:pt>
                <c:pt idx="339">
                  <c:v>41865</c:v>
                </c:pt>
                <c:pt idx="340">
                  <c:v>41866</c:v>
                </c:pt>
                <c:pt idx="341">
                  <c:v>41869</c:v>
                </c:pt>
                <c:pt idx="342">
                  <c:v>41870</c:v>
                </c:pt>
                <c:pt idx="343">
                  <c:v>41871</c:v>
                </c:pt>
                <c:pt idx="344">
                  <c:v>41872</c:v>
                </c:pt>
                <c:pt idx="345">
                  <c:v>41873</c:v>
                </c:pt>
                <c:pt idx="346">
                  <c:v>41876</c:v>
                </c:pt>
                <c:pt idx="347">
                  <c:v>41877</c:v>
                </c:pt>
                <c:pt idx="348">
                  <c:v>41878</c:v>
                </c:pt>
                <c:pt idx="349">
                  <c:v>41879</c:v>
                </c:pt>
                <c:pt idx="350">
                  <c:v>41880</c:v>
                </c:pt>
                <c:pt idx="351">
                  <c:v>41883</c:v>
                </c:pt>
                <c:pt idx="352">
                  <c:v>41884</c:v>
                </c:pt>
                <c:pt idx="353">
                  <c:v>41885</c:v>
                </c:pt>
                <c:pt idx="354">
                  <c:v>41886</c:v>
                </c:pt>
                <c:pt idx="355">
                  <c:v>41887</c:v>
                </c:pt>
                <c:pt idx="356">
                  <c:v>41890</c:v>
                </c:pt>
                <c:pt idx="357">
                  <c:v>41891</c:v>
                </c:pt>
                <c:pt idx="358">
                  <c:v>41892</c:v>
                </c:pt>
                <c:pt idx="359">
                  <c:v>41893</c:v>
                </c:pt>
                <c:pt idx="360">
                  <c:v>41894</c:v>
                </c:pt>
                <c:pt idx="361">
                  <c:v>41897</c:v>
                </c:pt>
                <c:pt idx="362">
                  <c:v>41898</c:v>
                </c:pt>
                <c:pt idx="363">
                  <c:v>41899</c:v>
                </c:pt>
                <c:pt idx="364">
                  <c:v>41900</c:v>
                </c:pt>
                <c:pt idx="365">
                  <c:v>41901</c:v>
                </c:pt>
                <c:pt idx="366">
                  <c:v>41904</c:v>
                </c:pt>
                <c:pt idx="367">
                  <c:v>41905</c:v>
                </c:pt>
                <c:pt idx="368">
                  <c:v>41906</c:v>
                </c:pt>
                <c:pt idx="369">
                  <c:v>41907</c:v>
                </c:pt>
                <c:pt idx="370">
                  <c:v>41908</c:v>
                </c:pt>
                <c:pt idx="371">
                  <c:v>41911</c:v>
                </c:pt>
                <c:pt idx="372">
                  <c:v>41912</c:v>
                </c:pt>
                <c:pt idx="373">
                  <c:v>41913</c:v>
                </c:pt>
                <c:pt idx="374">
                  <c:v>41914</c:v>
                </c:pt>
                <c:pt idx="375">
                  <c:v>41915</c:v>
                </c:pt>
                <c:pt idx="376">
                  <c:v>41918</c:v>
                </c:pt>
                <c:pt idx="377">
                  <c:v>41919</c:v>
                </c:pt>
                <c:pt idx="378">
                  <c:v>41920</c:v>
                </c:pt>
                <c:pt idx="379">
                  <c:v>41921</c:v>
                </c:pt>
                <c:pt idx="380">
                  <c:v>41922</c:v>
                </c:pt>
                <c:pt idx="381">
                  <c:v>41925</c:v>
                </c:pt>
                <c:pt idx="382">
                  <c:v>41926</c:v>
                </c:pt>
                <c:pt idx="383">
                  <c:v>41927</c:v>
                </c:pt>
                <c:pt idx="384">
                  <c:v>41928</c:v>
                </c:pt>
                <c:pt idx="385">
                  <c:v>41929</c:v>
                </c:pt>
                <c:pt idx="386">
                  <c:v>41932</c:v>
                </c:pt>
                <c:pt idx="387">
                  <c:v>41933</c:v>
                </c:pt>
                <c:pt idx="388">
                  <c:v>41934</c:v>
                </c:pt>
                <c:pt idx="389">
                  <c:v>41935</c:v>
                </c:pt>
                <c:pt idx="390">
                  <c:v>41939</c:v>
                </c:pt>
                <c:pt idx="391">
                  <c:v>41940</c:v>
                </c:pt>
                <c:pt idx="392">
                  <c:v>41941</c:v>
                </c:pt>
                <c:pt idx="393">
                  <c:v>41942</c:v>
                </c:pt>
                <c:pt idx="394">
                  <c:v>41943</c:v>
                </c:pt>
                <c:pt idx="395">
                  <c:v>41946</c:v>
                </c:pt>
                <c:pt idx="396">
                  <c:v>41947</c:v>
                </c:pt>
                <c:pt idx="397">
                  <c:v>41948</c:v>
                </c:pt>
                <c:pt idx="398">
                  <c:v>41949</c:v>
                </c:pt>
                <c:pt idx="399">
                  <c:v>41950</c:v>
                </c:pt>
                <c:pt idx="400">
                  <c:v>41953</c:v>
                </c:pt>
                <c:pt idx="401">
                  <c:v>41955</c:v>
                </c:pt>
                <c:pt idx="402">
                  <c:v>41956</c:v>
                </c:pt>
                <c:pt idx="403">
                  <c:v>41957</c:v>
                </c:pt>
                <c:pt idx="404">
                  <c:v>41960</c:v>
                </c:pt>
                <c:pt idx="405">
                  <c:v>41961</c:v>
                </c:pt>
                <c:pt idx="406">
                  <c:v>41962</c:v>
                </c:pt>
                <c:pt idx="407">
                  <c:v>41963</c:v>
                </c:pt>
                <c:pt idx="408">
                  <c:v>41964</c:v>
                </c:pt>
                <c:pt idx="409">
                  <c:v>41967</c:v>
                </c:pt>
                <c:pt idx="410">
                  <c:v>41968</c:v>
                </c:pt>
                <c:pt idx="411">
                  <c:v>41969</c:v>
                </c:pt>
                <c:pt idx="412">
                  <c:v>41970</c:v>
                </c:pt>
                <c:pt idx="413">
                  <c:v>41971</c:v>
                </c:pt>
                <c:pt idx="414">
                  <c:v>41974</c:v>
                </c:pt>
                <c:pt idx="415">
                  <c:v>41975</c:v>
                </c:pt>
                <c:pt idx="416">
                  <c:v>41976</c:v>
                </c:pt>
                <c:pt idx="417">
                  <c:v>41977</c:v>
                </c:pt>
                <c:pt idx="418">
                  <c:v>41978</c:v>
                </c:pt>
                <c:pt idx="419">
                  <c:v>41981</c:v>
                </c:pt>
                <c:pt idx="420">
                  <c:v>41982</c:v>
                </c:pt>
                <c:pt idx="421">
                  <c:v>41983</c:v>
                </c:pt>
                <c:pt idx="422">
                  <c:v>41984</c:v>
                </c:pt>
                <c:pt idx="423">
                  <c:v>41985</c:v>
                </c:pt>
                <c:pt idx="424">
                  <c:v>41988</c:v>
                </c:pt>
                <c:pt idx="425">
                  <c:v>41989</c:v>
                </c:pt>
                <c:pt idx="426">
                  <c:v>41990</c:v>
                </c:pt>
                <c:pt idx="427">
                  <c:v>41991</c:v>
                </c:pt>
                <c:pt idx="428">
                  <c:v>41992</c:v>
                </c:pt>
                <c:pt idx="429">
                  <c:v>41995</c:v>
                </c:pt>
                <c:pt idx="430">
                  <c:v>41996</c:v>
                </c:pt>
                <c:pt idx="431">
                  <c:v>41997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42009</c:v>
                </c:pt>
                <c:pt idx="436">
                  <c:v>42010</c:v>
                </c:pt>
                <c:pt idx="437">
                  <c:v>42011</c:v>
                </c:pt>
                <c:pt idx="438">
                  <c:v>42012</c:v>
                </c:pt>
                <c:pt idx="439">
                  <c:v>42013</c:v>
                </c:pt>
                <c:pt idx="440">
                  <c:v>42016</c:v>
                </c:pt>
                <c:pt idx="441">
                  <c:v>42017</c:v>
                </c:pt>
                <c:pt idx="442">
                  <c:v>42018</c:v>
                </c:pt>
                <c:pt idx="443">
                  <c:v>42019</c:v>
                </c:pt>
                <c:pt idx="444">
                  <c:v>42020</c:v>
                </c:pt>
                <c:pt idx="445">
                  <c:v>42023</c:v>
                </c:pt>
                <c:pt idx="446">
                  <c:v>42025</c:v>
                </c:pt>
                <c:pt idx="447">
                  <c:v>42026</c:v>
                </c:pt>
                <c:pt idx="448">
                  <c:v>42027</c:v>
                </c:pt>
                <c:pt idx="449">
                  <c:v>42030</c:v>
                </c:pt>
                <c:pt idx="450">
                  <c:v>42031</c:v>
                </c:pt>
                <c:pt idx="451">
                  <c:v>42032</c:v>
                </c:pt>
                <c:pt idx="452">
                  <c:v>42033</c:v>
                </c:pt>
                <c:pt idx="453">
                  <c:v>42034</c:v>
                </c:pt>
                <c:pt idx="454">
                  <c:v>42037</c:v>
                </c:pt>
                <c:pt idx="455">
                  <c:v>42038</c:v>
                </c:pt>
                <c:pt idx="456">
                  <c:v>42039</c:v>
                </c:pt>
                <c:pt idx="457">
                  <c:v>42040</c:v>
                </c:pt>
                <c:pt idx="458">
                  <c:v>42041</c:v>
                </c:pt>
                <c:pt idx="459">
                  <c:v>42044</c:v>
                </c:pt>
                <c:pt idx="460">
                  <c:v>42045</c:v>
                </c:pt>
                <c:pt idx="461">
                  <c:v>42046</c:v>
                </c:pt>
                <c:pt idx="462">
                  <c:v>42047</c:v>
                </c:pt>
                <c:pt idx="463">
                  <c:v>42048</c:v>
                </c:pt>
                <c:pt idx="464">
                  <c:v>42051</c:v>
                </c:pt>
                <c:pt idx="465">
                  <c:v>42052</c:v>
                </c:pt>
                <c:pt idx="466">
                  <c:v>42053</c:v>
                </c:pt>
                <c:pt idx="467">
                  <c:v>42054</c:v>
                </c:pt>
                <c:pt idx="468">
                  <c:v>42055</c:v>
                </c:pt>
                <c:pt idx="469">
                  <c:v>42058</c:v>
                </c:pt>
                <c:pt idx="470">
                  <c:v>42059</c:v>
                </c:pt>
                <c:pt idx="471">
                  <c:v>42060</c:v>
                </c:pt>
                <c:pt idx="472">
                  <c:v>42061</c:v>
                </c:pt>
                <c:pt idx="473">
                  <c:v>42062</c:v>
                </c:pt>
                <c:pt idx="474">
                  <c:v>42065</c:v>
                </c:pt>
                <c:pt idx="475">
                  <c:v>42066</c:v>
                </c:pt>
                <c:pt idx="476">
                  <c:v>42067</c:v>
                </c:pt>
                <c:pt idx="477">
                  <c:v>42068</c:v>
                </c:pt>
                <c:pt idx="478">
                  <c:v>42069</c:v>
                </c:pt>
                <c:pt idx="479">
                  <c:v>42073</c:v>
                </c:pt>
                <c:pt idx="480">
                  <c:v>42074</c:v>
                </c:pt>
                <c:pt idx="481">
                  <c:v>42076</c:v>
                </c:pt>
                <c:pt idx="482">
                  <c:v>42079</c:v>
                </c:pt>
                <c:pt idx="483">
                  <c:v>42080</c:v>
                </c:pt>
                <c:pt idx="484">
                  <c:v>42081</c:v>
                </c:pt>
                <c:pt idx="485">
                  <c:v>42082</c:v>
                </c:pt>
                <c:pt idx="486">
                  <c:v>42083</c:v>
                </c:pt>
                <c:pt idx="487">
                  <c:v>42086</c:v>
                </c:pt>
                <c:pt idx="488">
                  <c:v>42087</c:v>
                </c:pt>
                <c:pt idx="489">
                  <c:v>42088</c:v>
                </c:pt>
                <c:pt idx="490">
                  <c:v>42089</c:v>
                </c:pt>
                <c:pt idx="491">
                  <c:v>42090</c:v>
                </c:pt>
                <c:pt idx="492">
                  <c:v>42093</c:v>
                </c:pt>
                <c:pt idx="493">
                  <c:v>42094</c:v>
                </c:pt>
                <c:pt idx="494">
                  <c:v>42095</c:v>
                </c:pt>
                <c:pt idx="495">
                  <c:v>42096</c:v>
                </c:pt>
                <c:pt idx="496">
                  <c:v>42101</c:v>
                </c:pt>
                <c:pt idx="497">
                  <c:v>42102</c:v>
                </c:pt>
                <c:pt idx="498">
                  <c:v>42103</c:v>
                </c:pt>
                <c:pt idx="499">
                  <c:v>42104</c:v>
                </c:pt>
                <c:pt idx="500">
                  <c:v>42107</c:v>
                </c:pt>
                <c:pt idx="501">
                  <c:v>42108</c:v>
                </c:pt>
                <c:pt idx="502">
                  <c:v>42109</c:v>
                </c:pt>
                <c:pt idx="503">
                  <c:v>42110</c:v>
                </c:pt>
                <c:pt idx="504">
                  <c:v>42111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42121</c:v>
                </c:pt>
                <c:pt idx="511">
                  <c:v>42122</c:v>
                </c:pt>
                <c:pt idx="512">
                  <c:v>42123</c:v>
                </c:pt>
                <c:pt idx="513">
                  <c:v>42124</c:v>
                </c:pt>
                <c:pt idx="514">
                  <c:v>42128</c:v>
                </c:pt>
                <c:pt idx="515">
                  <c:v>42129</c:v>
                </c:pt>
                <c:pt idx="516">
                  <c:v>42130</c:v>
                </c:pt>
                <c:pt idx="517">
                  <c:v>42131</c:v>
                </c:pt>
                <c:pt idx="518">
                  <c:v>42132</c:v>
                </c:pt>
                <c:pt idx="519">
                  <c:v>42135</c:v>
                </c:pt>
                <c:pt idx="520">
                  <c:v>42136</c:v>
                </c:pt>
                <c:pt idx="521">
                  <c:v>42137</c:v>
                </c:pt>
                <c:pt idx="522">
                  <c:v>42138</c:v>
                </c:pt>
                <c:pt idx="523">
                  <c:v>42139</c:v>
                </c:pt>
                <c:pt idx="524">
                  <c:v>42142</c:v>
                </c:pt>
                <c:pt idx="525">
                  <c:v>42143</c:v>
                </c:pt>
                <c:pt idx="526">
                  <c:v>42144</c:v>
                </c:pt>
                <c:pt idx="527">
                  <c:v>42145</c:v>
                </c:pt>
                <c:pt idx="528">
                  <c:v>42146</c:v>
                </c:pt>
                <c:pt idx="529">
                  <c:v>42150</c:v>
                </c:pt>
                <c:pt idx="530">
                  <c:v>42151</c:v>
                </c:pt>
                <c:pt idx="531">
                  <c:v>42152</c:v>
                </c:pt>
                <c:pt idx="532">
                  <c:v>42153</c:v>
                </c:pt>
                <c:pt idx="533">
                  <c:v>42156</c:v>
                </c:pt>
                <c:pt idx="534">
                  <c:v>42157</c:v>
                </c:pt>
                <c:pt idx="535">
                  <c:v>42158</c:v>
                </c:pt>
                <c:pt idx="536">
                  <c:v>42159</c:v>
                </c:pt>
                <c:pt idx="537">
                  <c:v>42160</c:v>
                </c:pt>
                <c:pt idx="538">
                  <c:v>42163</c:v>
                </c:pt>
                <c:pt idx="539">
                  <c:v>42164</c:v>
                </c:pt>
                <c:pt idx="540">
                  <c:v>42165</c:v>
                </c:pt>
                <c:pt idx="541">
                  <c:v>42166</c:v>
                </c:pt>
                <c:pt idx="542">
                  <c:v>42167</c:v>
                </c:pt>
                <c:pt idx="543">
                  <c:v>42170</c:v>
                </c:pt>
                <c:pt idx="544">
                  <c:v>42171</c:v>
                </c:pt>
                <c:pt idx="545">
                  <c:v>42172</c:v>
                </c:pt>
                <c:pt idx="546">
                  <c:v>42173</c:v>
                </c:pt>
                <c:pt idx="547">
                  <c:v>42174</c:v>
                </c:pt>
                <c:pt idx="548">
                  <c:v>42177</c:v>
                </c:pt>
                <c:pt idx="549">
                  <c:v>42178</c:v>
                </c:pt>
                <c:pt idx="550">
                  <c:v>42179</c:v>
                </c:pt>
                <c:pt idx="551">
                  <c:v>42180</c:v>
                </c:pt>
                <c:pt idx="552">
                  <c:v>42181</c:v>
                </c:pt>
                <c:pt idx="553">
                  <c:v>42184</c:v>
                </c:pt>
                <c:pt idx="554">
                  <c:v>42185</c:v>
                </c:pt>
                <c:pt idx="555">
                  <c:v>42186</c:v>
                </c:pt>
                <c:pt idx="556">
                  <c:v>42187</c:v>
                </c:pt>
                <c:pt idx="557">
                  <c:v>42188</c:v>
                </c:pt>
                <c:pt idx="558">
                  <c:v>42193</c:v>
                </c:pt>
                <c:pt idx="559">
                  <c:v>42194</c:v>
                </c:pt>
                <c:pt idx="560">
                  <c:v>42195</c:v>
                </c:pt>
                <c:pt idx="561">
                  <c:v>42198</c:v>
                </c:pt>
                <c:pt idx="562">
                  <c:v>42199</c:v>
                </c:pt>
                <c:pt idx="563">
                  <c:v>42200</c:v>
                </c:pt>
                <c:pt idx="564">
                  <c:v>42201</c:v>
                </c:pt>
                <c:pt idx="565">
                  <c:v>42202</c:v>
                </c:pt>
                <c:pt idx="566">
                  <c:v>42205</c:v>
                </c:pt>
                <c:pt idx="567">
                  <c:v>42206</c:v>
                </c:pt>
                <c:pt idx="568">
                  <c:v>42207</c:v>
                </c:pt>
                <c:pt idx="569">
                  <c:v>42208</c:v>
                </c:pt>
                <c:pt idx="570">
                  <c:v>42209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42220</c:v>
                </c:pt>
                <c:pt idx="577">
                  <c:v>42221</c:v>
                </c:pt>
                <c:pt idx="578">
                  <c:v>42222</c:v>
                </c:pt>
                <c:pt idx="579">
                  <c:v>42223</c:v>
                </c:pt>
                <c:pt idx="580">
                  <c:v>42226</c:v>
                </c:pt>
                <c:pt idx="581">
                  <c:v>42227</c:v>
                </c:pt>
                <c:pt idx="582">
                  <c:v>42228</c:v>
                </c:pt>
                <c:pt idx="583">
                  <c:v>42229</c:v>
                </c:pt>
                <c:pt idx="584">
                  <c:v>42230</c:v>
                </c:pt>
                <c:pt idx="585">
                  <c:v>42233</c:v>
                </c:pt>
                <c:pt idx="586">
                  <c:v>42234</c:v>
                </c:pt>
                <c:pt idx="587">
                  <c:v>42235</c:v>
                </c:pt>
                <c:pt idx="588">
                  <c:v>42236</c:v>
                </c:pt>
                <c:pt idx="589">
                  <c:v>42237</c:v>
                </c:pt>
                <c:pt idx="590">
                  <c:v>42240</c:v>
                </c:pt>
                <c:pt idx="591">
                  <c:v>42241</c:v>
                </c:pt>
                <c:pt idx="592">
                  <c:v>42242</c:v>
                </c:pt>
                <c:pt idx="593">
                  <c:v>42243</c:v>
                </c:pt>
                <c:pt idx="594">
                  <c:v>42244</c:v>
                </c:pt>
                <c:pt idx="595">
                  <c:v>42247</c:v>
                </c:pt>
                <c:pt idx="596">
                  <c:v>42248</c:v>
                </c:pt>
                <c:pt idx="597">
                  <c:v>42249</c:v>
                </c:pt>
                <c:pt idx="598">
                  <c:v>42250</c:v>
                </c:pt>
                <c:pt idx="599">
                  <c:v>42251</c:v>
                </c:pt>
                <c:pt idx="600">
                  <c:v>42254</c:v>
                </c:pt>
                <c:pt idx="601">
                  <c:v>42255</c:v>
                </c:pt>
                <c:pt idx="602">
                  <c:v>42256</c:v>
                </c:pt>
                <c:pt idx="603">
                  <c:v>42257</c:v>
                </c:pt>
                <c:pt idx="604">
                  <c:v>42258</c:v>
                </c:pt>
                <c:pt idx="605">
                  <c:v>42261</c:v>
                </c:pt>
                <c:pt idx="606">
                  <c:v>42262</c:v>
                </c:pt>
                <c:pt idx="607">
                  <c:v>42263</c:v>
                </c:pt>
                <c:pt idx="608">
                  <c:v>42264</c:v>
                </c:pt>
                <c:pt idx="609">
                  <c:v>42265</c:v>
                </c:pt>
                <c:pt idx="610">
                  <c:v>42268</c:v>
                </c:pt>
                <c:pt idx="611">
                  <c:v>42269</c:v>
                </c:pt>
                <c:pt idx="612">
                  <c:v>42270</c:v>
                </c:pt>
                <c:pt idx="613">
                  <c:v>42271</c:v>
                </c:pt>
                <c:pt idx="614">
                  <c:v>42272</c:v>
                </c:pt>
                <c:pt idx="615">
                  <c:v>42275</c:v>
                </c:pt>
                <c:pt idx="616">
                  <c:v>42276</c:v>
                </c:pt>
                <c:pt idx="617">
                  <c:v>42277</c:v>
                </c:pt>
                <c:pt idx="618">
                  <c:v>42278</c:v>
                </c:pt>
                <c:pt idx="619">
                  <c:v>42279</c:v>
                </c:pt>
                <c:pt idx="620">
                  <c:v>42282</c:v>
                </c:pt>
                <c:pt idx="621">
                  <c:v>42283</c:v>
                </c:pt>
                <c:pt idx="622">
                  <c:v>42284</c:v>
                </c:pt>
                <c:pt idx="623">
                  <c:v>42285</c:v>
                </c:pt>
                <c:pt idx="624">
                  <c:v>42286</c:v>
                </c:pt>
                <c:pt idx="625">
                  <c:v>42289</c:v>
                </c:pt>
                <c:pt idx="626">
                  <c:v>42290</c:v>
                </c:pt>
                <c:pt idx="627">
                  <c:v>42291</c:v>
                </c:pt>
                <c:pt idx="628">
                  <c:v>42292</c:v>
                </c:pt>
                <c:pt idx="629">
                  <c:v>42293</c:v>
                </c:pt>
                <c:pt idx="630">
                  <c:v>42296</c:v>
                </c:pt>
                <c:pt idx="631">
                  <c:v>42297</c:v>
                </c:pt>
                <c:pt idx="632">
                  <c:v>42298</c:v>
                </c:pt>
                <c:pt idx="633">
                  <c:v>42299</c:v>
                </c:pt>
                <c:pt idx="634">
                  <c:v>42300</c:v>
                </c:pt>
                <c:pt idx="635">
                  <c:v>42303</c:v>
                </c:pt>
                <c:pt idx="636">
                  <c:v>42304</c:v>
                </c:pt>
                <c:pt idx="637">
                  <c:v>42305</c:v>
                </c:pt>
                <c:pt idx="638">
                  <c:v>42306</c:v>
                </c:pt>
                <c:pt idx="639">
                  <c:v>42307</c:v>
                </c:pt>
                <c:pt idx="640">
                  <c:v>42310</c:v>
                </c:pt>
                <c:pt idx="641">
                  <c:v>42311</c:v>
                </c:pt>
                <c:pt idx="642">
                  <c:v>42312</c:v>
                </c:pt>
                <c:pt idx="643">
                  <c:v>42313</c:v>
                </c:pt>
                <c:pt idx="644">
                  <c:v>42314</c:v>
                </c:pt>
                <c:pt idx="645">
                  <c:v>42317</c:v>
                </c:pt>
                <c:pt idx="646">
                  <c:v>42318</c:v>
                </c:pt>
                <c:pt idx="647">
                  <c:v>42319</c:v>
                </c:pt>
                <c:pt idx="648">
                  <c:v>42320</c:v>
                </c:pt>
                <c:pt idx="649">
                  <c:v>42321</c:v>
                </c:pt>
                <c:pt idx="650">
                  <c:v>42324</c:v>
                </c:pt>
                <c:pt idx="651">
                  <c:v>42325</c:v>
                </c:pt>
                <c:pt idx="652">
                  <c:v>42326</c:v>
                </c:pt>
                <c:pt idx="653">
                  <c:v>42327</c:v>
                </c:pt>
                <c:pt idx="654">
                  <c:v>42328</c:v>
                </c:pt>
                <c:pt idx="655">
                  <c:v>42331</c:v>
                </c:pt>
                <c:pt idx="656">
                  <c:v>42332</c:v>
                </c:pt>
                <c:pt idx="657">
                  <c:v>42333</c:v>
                </c:pt>
                <c:pt idx="658">
                  <c:v>42334</c:v>
                </c:pt>
                <c:pt idx="659">
                  <c:v>42335</c:v>
                </c:pt>
                <c:pt idx="660">
                  <c:v>42338</c:v>
                </c:pt>
                <c:pt idx="661">
                  <c:v>42339</c:v>
                </c:pt>
                <c:pt idx="662">
                  <c:v>42340</c:v>
                </c:pt>
                <c:pt idx="663">
                  <c:v>42341</c:v>
                </c:pt>
                <c:pt idx="664">
                  <c:v>42342</c:v>
                </c:pt>
                <c:pt idx="665">
                  <c:v>42345</c:v>
                </c:pt>
                <c:pt idx="666">
                  <c:v>42346</c:v>
                </c:pt>
                <c:pt idx="667">
                  <c:v>42347</c:v>
                </c:pt>
                <c:pt idx="668">
                  <c:v>42348</c:v>
                </c:pt>
                <c:pt idx="669">
                  <c:v>42349</c:v>
                </c:pt>
                <c:pt idx="670">
                  <c:v>42352</c:v>
                </c:pt>
                <c:pt idx="671">
                  <c:v>42353</c:v>
                </c:pt>
                <c:pt idx="672">
                  <c:v>42354</c:v>
                </c:pt>
                <c:pt idx="673">
                  <c:v>42355</c:v>
                </c:pt>
                <c:pt idx="674">
                  <c:v>42356</c:v>
                </c:pt>
                <c:pt idx="675">
                  <c:v>42359</c:v>
                </c:pt>
                <c:pt idx="676">
                  <c:v>42360</c:v>
                </c:pt>
                <c:pt idx="677">
                  <c:v>42361</c:v>
                </c:pt>
                <c:pt idx="678">
                  <c:v>42362</c:v>
                </c:pt>
                <c:pt idx="679">
                  <c:v>42366</c:v>
                </c:pt>
                <c:pt idx="680">
                  <c:v>42367</c:v>
                </c:pt>
                <c:pt idx="681">
                  <c:v>42368</c:v>
                </c:pt>
                <c:pt idx="682">
                  <c:v>42369</c:v>
                </c:pt>
                <c:pt idx="683">
                  <c:v>42373</c:v>
                </c:pt>
                <c:pt idx="684">
                  <c:v>42374</c:v>
                </c:pt>
                <c:pt idx="685">
                  <c:v>42375</c:v>
                </c:pt>
                <c:pt idx="686">
                  <c:v>42376</c:v>
                </c:pt>
                <c:pt idx="687">
                  <c:v>42377</c:v>
                </c:pt>
                <c:pt idx="688">
                  <c:v>42380</c:v>
                </c:pt>
                <c:pt idx="689">
                  <c:v>42381</c:v>
                </c:pt>
                <c:pt idx="690">
                  <c:v>42382</c:v>
                </c:pt>
                <c:pt idx="691">
                  <c:v>42383</c:v>
                </c:pt>
                <c:pt idx="692">
                  <c:v>42384</c:v>
                </c:pt>
                <c:pt idx="693">
                  <c:v>42387</c:v>
                </c:pt>
                <c:pt idx="694">
                  <c:v>42388</c:v>
                </c:pt>
                <c:pt idx="695">
                  <c:v>42389</c:v>
                </c:pt>
                <c:pt idx="696">
                  <c:v>42390</c:v>
                </c:pt>
                <c:pt idx="697">
                  <c:v>42391</c:v>
                </c:pt>
                <c:pt idx="698">
                  <c:v>42394</c:v>
                </c:pt>
                <c:pt idx="699">
                  <c:v>42395</c:v>
                </c:pt>
                <c:pt idx="700">
                  <c:v>42396</c:v>
                </c:pt>
                <c:pt idx="701">
                  <c:v>42397</c:v>
                </c:pt>
                <c:pt idx="702">
                  <c:v>42398</c:v>
                </c:pt>
                <c:pt idx="703">
                  <c:v>42401</c:v>
                </c:pt>
                <c:pt idx="704">
                  <c:v>42402</c:v>
                </c:pt>
                <c:pt idx="705">
                  <c:v>42403</c:v>
                </c:pt>
                <c:pt idx="706">
                  <c:v>42404</c:v>
                </c:pt>
                <c:pt idx="707">
                  <c:v>42405</c:v>
                </c:pt>
                <c:pt idx="708">
                  <c:v>42408</c:v>
                </c:pt>
                <c:pt idx="709">
                  <c:v>42409</c:v>
                </c:pt>
                <c:pt idx="710">
                  <c:v>42410</c:v>
                </c:pt>
                <c:pt idx="711">
                  <c:v>42411</c:v>
                </c:pt>
                <c:pt idx="712">
                  <c:v>42412</c:v>
                </c:pt>
                <c:pt idx="713">
                  <c:v>42415</c:v>
                </c:pt>
                <c:pt idx="714">
                  <c:v>42416</c:v>
                </c:pt>
                <c:pt idx="715">
                  <c:v>42417</c:v>
                </c:pt>
                <c:pt idx="716">
                  <c:v>42418</c:v>
                </c:pt>
                <c:pt idx="717">
                  <c:v>42419</c:v>
                </c:pt>
                <c:pt idx="718">
                  <c:v>42422</c:v>
                </c:pt>
                <c:pt idx="719">
                  <c:v>42423</c:v>
                </c:pt>
                <c:pt idx="720">
                  <c:v>42424</c:v>
                </c:pt>
                <c:pt idx="721">
                  <c:v>42425</c:v>
                </c:pt>
                <c:pt idx="722">
                  <c:v>42426</c:v>
                </c:pt>
                <c:pt idx="723">
                  <c:v>42429</c:v>
                </c:pt>
                <c:pt idx="724">
                  <c:v>42430</c:v>
                </c:pt>
                <c:pt idx="725">
                  <c:v>42431</c:v>
                </c:pt>
                <c:pt idx="726">
                  <c:v>42432</c:v>
                </c:pt>
                <c:pt idx="727">
                  <c:v>42433</c:v>
                </c:pt>
                <c:pt idx="728">
                  <c:v>42436</c:v>
                </c:pt>
                <c:pt idx="729">
                  <c:v>42438</c:v>
                </c:pt>
                <c:pt idx="730">
                  <c:v>42439</c:v>
                </c:pt>
                <c:pt idx="731">
                  <c:v>42440</c:v>
                </c:pt>
                <c:pt idx="732">
                  <c:v>42443</c:v>
                </c:pt>
                <c:pt idx="733">
                  <c:v>42444</c:v>
                </c:pt>
                <c:pt idx="734">
                  <c:v>42445</c:v>
                </c:pt>
                <c:pt idx="735">
                  <c:v>42446</c:v>
                </c:pt>
                <c:pt idx="736">
                  <c:v>42447</c:v>
                </c:pt>
                <c:pt idx="737">
                  <c:v>42450</c:v>
                </c:pt>
                <c:pt idx="738">
                  <c:v>42451</c:v>
                </c:pt>
                <c:pt idx="739">
                  <c:v>42452</c:v>
                </c:pt>
                <c:pt idx="740">
                  <c:v>42453</c:v>
                </c:pt>
                <c:pt idx="741">
                  <c:v>42458</c:v>
                </c:pt>
                <c:pt idx="742">
                  <c:v>42459</c:v>
                </c:pt>
                <c:pt idx="743">
                  <c:v>42460</c:v>
                </c:pt>
                <c:pt idx="744">
                  <c:v>42461</c:v>
                </c:pt>
                <c:pt idx="745">
                  <c:v>42464</c:v>
                </c:pt>
                <c:pt idx="746">
                  <c:v>42465</c:v>
                </c:pt>
                <c:pt idx="747">
                  <c:v>42466</c:v>
                </c:pt>
                <c:pt idx="748">
                  <c:v>42467</c:v>
                </c:pt>
                <c:pt idx="749">
                  <c:v>42468</c:v>
                </c:pt>
                <c:pt idx="750">
                  <c:v>42471</c:v>
                </c:pt>
                <c:pt idx="751">
                  <c:v>42472</c:v>
                </c:pt>
                <c:pt idx="752">
                  <c:v>42473</c:v>
                </c:pt>
                <c:pt idx="753">
                  <c:v>42474</c:v>
                </c:pt>
                <c:pt idx="754">
                  <c:v>42475</c:v>
                </c:pt>
                <c:pt idx="755">
                  <c:v>42478</c:v>
                </c:pt>
                <c:pt idx="756">
                  <c:v>42479</c:v>
                </c:pt>
                <c:pt idx="757">
                  <c:v>42480</c:v>
                </c:pt>
                <c:pt idx="758">
                  <c:v>42481</c:v>
                </c:pt>
                <c:pt idx="759">
                  <c:v>42482</c:v>
                </c:pt>
                <c:pt idx="760">
                  <c:v>42485</c:v>
                </c:pt>
                <c:pt idx="761">
                  <c:v>42486</c:v>
                </c:pt>
                <c:pt idx="762">
                  <c:v>42487</c:v>
                </c:pt>
                <c:pt idx="763">
                  <c:v>42488</c:v>
                </c:pt>
                <c:pt idx="764">
                  <c:v>42489</c:v>
                </c:pt>
                <c:pt idx="765">
                  <c:v>42493</c:v>
                </c:pt>
                <c:pt idx="766">
                  <c:v>42494</c:v>
                </c:pt>
                <c:pt idx="767">
                  <c:v>42495</c:v>
                </c:pt>
                <c:pt idx="768">
                  <c:v>42496</c:v>
                </c:pt>
                <c:pt idx="769">
                  <c:v>42499</c:v>
                </c:pt>
                <c:pt idx="770">
                  <c:v>42500</c:v>
                </c:pt>
                <c:pt idx="771">
                  <c:v>42501</c:v>
                </c:pt>
                <c:pt idx="772">
                  <c:v>42502</c:v>
                </c:pt>
                <c:pt idx="773">
                  <c:v>42503</c:v>
                </c:pt>
                <c:pt idx="774">
                  <c:v>42506</c:v>
                </c:pt>
                <c:pt idx="775">
                  <c:v>42507</c:v>
                </c:pt>
                <c:pt idx="776">
                  <c:v>42508</c:v>
                </c:pt>
                <c:pt idx="777">
                  <c:v>42509</c:v>
                </c:pt>
                <c:pt idx="778">
                  <c:v>42510</c:v>
                </c:pt>
                <c:pt idx="779">
                  <c:v>42513</c:v>
                </c:pt>
                <c:pt idx="780">
                  <c:v>42514</c:v>
                </c:pt>
                <c:pt idx="781">
                  <c:v>42516</c:v>
                </c:pt>
                <c:pt idx="782">
                  <c:v>42517</c:v>
                </c:pt>
                <c:pt idx="783">
                  <c:v>42520</c:v>
                </c:pt>
                <c:pt idx="784">
                  <c:v>42521</c:v>
                </c:pt>
                <c:pt idx="785">
                  <c:v>42522</c:v>
                </c:pt>
                <c:pt idx="786">
                  <c:v>42523</c:v>
                </c:pt>
                <c:pt idx="787">
                  <c:v>42524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42534</c:v>
                </c:pt>
                <c:pt idx="794">
                  <c:v>42535</c:v>
                </c:pt>
                <c:pt idx="795">
                  <c:v>42536</c:v>
                </c:pt>
                <c:pt idx="796">
                  <c:v>42537</c:v>
                </c:pt>
                <c:pt idx="797">
                  <c:v>42538</c:v>
                </c:pt>
                <c:pt idx="798">
                  <c:v>42541</c:v>
                </c:pt>
                <c:pt idx="799">
                  <c:v>42542</c:v>
                </c:pt>
                <c:pt idx="800">
                  <c:v>42543</c:v>
                </c:pt>
                <c:pt idx="801">
                  <c:v>42544</c:v>
                </c:pt>
                <c:pt idx="802">
                  <c:v>42545</c:v>
                </c:pt>
                <c:pt idx="803">
                  <c:v>42548</c:v>
                </c:pt>
                <c:pt idx="804">
                  <c:v>42549</c:v>
                </c:pt>
                <c:pt idx="805">
                  <c:v>42550</c:v>
                </c:pt>
                <c:pt idx="806">
                  <c:v>42551</c:v>
                </c:pt>
                <c:pt idx="807">
                  <c:v>42552</c:v>
                </c:pt>
                <c:pt idx="808">
                  <c:v>42557</c:v>
                </c:pt>
                <c:pt idx="809">
                  <c:v>42558</c:v>
                </c:pt>
                <c:pt idx="810">
                  <c:v>42559</c:v>
                </c:pt>
                <c:pt idx="811">
                  <c:v>42562</c:v>
                </c:pt>
                <c:pt idx="812">
                  <c:v>42563</c:v>
                </c:pt>
                <c:pt idx="813">
                  <c:v>42564</c:v>
                </c:pt>
                <c:pt idx="814">
                  <c:v>42565</c:v>
                </c:pt>
                <c:pt idx="815">
                  <c:v>42566</c:v>
                </c:pt>
                <c:pt idx="816">
                  <c:v>42569</c:v>
                </c:pt>
                <c:pt idx="817">
                  <c:v>42570</c:v>
                </c:pt>
                <c:pt idx="818">
                  <c:v>42571</c:v>
                </c:pt>
                <c:pt idx="819">
                  <c:v>42572</c:v>
                </c:pt>
                <c:pt idx="820">
                  <c:v>42573</c:v>
                </c:pt>
                <c:pt idx="821">
                  <c:v>42576</c:v>
                </c:pt>
                <c:pt idx="822">
                  <c:v>42577</c:v>
                </c:pt>
                <c:pt idx="823">
                  <c:v>42578</c:v>
                </c:pt>
                <c:pt idx="824">
                  <c:v>42579</c:v>
                </c:pt>
                <c:pt idx="825">
                  <c:v>42580</c:v>
                </c:pt>
                <c:pt idx="826">
                  <c:v>42584</c:v>
                </c:pt>
                <c:pt idx="827">
                  <c:v>42585</c:v>
                </c:pt>
                <c:pt idx="828">
                  <c:v>42586</c:v>
                </c:pt>
                <c:pt idx="829">
                  <c:v>42587</c:v>
                </c:pt>
                <c:pt idx="830">
                  <c:v>42590</c:v>
                </c:pt>
                <c:pt idx="831">
                  <c:v>42591</c:v>
                </c:pt>
                <c:pt idx="832">
                  <c:v>42592</c:v>
                </c:pt>
                <c:pt idx="833">
                  <c:v>42594</c:v>
                </c:pt>
                <c:pt idx="834">
                  <c:v>42597</c:v>
                </c:pt>
                <c:pt idx="835">
                  <c:v>42598</c:v>
                </c:pt>
                <c:pt idx="836">
                  <c:v>42599</c:v>
                </c:pt>
                <c:pt idx="837">
                  <c:v>42600</c:v>
                </c:pt>
                <c:pt idx="838">
                  <c:v>42601</c:v>
                </c:pt>
                <c:pt idx="839">
                  <c:v>42604</c:v>
                </c:pt>
                <c:pt idx="840">
                  <c:v>42605</c:v>
                </c:pt>
                <c:pt idx="841">
                  <c:v>42606</c:v>
                </c:pt>
                <c:pt idx="842">
                  <c:v>42607</c:v>
                </c:pt>
                <c:pt idx="843">
                  <c:v>42608</c:v>
                </c:pt>
                <c:pt idx="844">
                  <c:v>42611</c:v>
                </c:pt>
                <c:pt idx="845">
                  <c:v>42612</c:v>
                </c:pt>
                <c:pt idx="846">
                  <c:v>42613</c:v>
                </c:pt>
                <c:pt idx="847">
                  <c:v>42614</c:v>
                </c:pt>
                <c:pt idx="848">
                  <c:v>42615</c:v>
                </c:pt>
                <c:pt idx="849">
                  <c:v>42618</c:v>
                </c:pt>
                <c:pt idx="850">
                  <c:v>42619</c:v>
                </c:pt>
                <c:pt idx="851">
                  <c:v>42620</c:v>
                </c:pt>
                <c:pt idx="852">
                  <c:v>42621</c:v>
                </c:pt>
                <c:pt idx="853">
                  <c:v>42622</c:v>
                </c:pt>
                <c:pt idx="854">
                  <c:v>42625</c:v>
                </c:pt>
                <c:pt idx="855">
                  <c:v>42627</c:v>
                </c:pt>
                <c:pt idx="856">
                  <c:v>42628</c:v>
                </c:pt>
                <c:pt idx="857">
                  <c:v>42629</c:v>
                </c:pt>
                <c:pt idx="858">
                  <c:v>42632</c:v>
                </c:pt>
                <c:pt idx="859">
                  <c:v>42633</c:v>
                </c:pt>
                <c:pt idx="860">
                  <c:v>42634</c:v>
                </c:pt>
                <c:pt idx="861">
                  <c:v>42635</c:v>
                </c:pt>
                <c:pt idx="862">
                  <c:v>42636</c:v>
                </c:pt>
                <c:pt idx="863">
                  <c:v>42639</c:v>
                </c:pt>
                <c:pt idx="864">
                  <c:v>42640</c:v>
                </c:pt>
                <c:pt idx="865">
                  <c:v>42641</c:v>
                </c:pt>
                <c:pt idx="866">
                  <c:v>42642</c:v>
                </c:pt>
                <c:pt idx="867">
                  <c:v>42643</c:v>
                </c:pt>
                <c:pt idx="868">
                  <c:v>42646</c:v>
                </c:pt>
                <c:pt idx="869">
                  <c:v>42647</c:v>
                </c:pt>
                <c:pt idx="870">
                  <c:v>42648</c:v>
                </c:pt>
                <c:pt idx="871">
                  <c:v>42649</c:v>
                </c:pt>
                <c:pt idx="872">
                  <c:v>42650</c:v>
                </c:pt>
                <c:pt idx="873">
                  <c:v>42653</c:v>
                </c:pt>
                <c:pt idx="874">
                  <c:v>42654</c:v>
                </c:pt>
                <c:pt idx="875">
                  <c:v>42655</c:v>
                </c:pt>
                <c:pt idx="876">
                  <c:v>42656</c:v>
                </c:pt>
                <c:pt idx="877">
                  <c:v>42657</c:v>
                </c:pt>
                <c:pt idx="878">
                  <c:v>42660</c:v>
                </c:pt>
                <c:pt idx="879">
                  <c:v>42662</c:v>
                </c:pt>
                <c:pt idx="880">
                  <c:v>42663</c:v>
                </c:pt>
                <c:pt idx="881">
                  <c:v>42664</c:v>
                </c:pt>
                <c:pt idx="882">
                  <c:v>42668</c:v>
                </c:pt>
                <c:pt idx="883">
                  <c:v>42669</c:v>
                </c:pt>
                <c:pt idx="884">
                  <c:v>42670</c:v>
                </c:pt>
                <c:pt idx="885">
                  <c:v>42671</c:v>
                </c:pt>
                <c:pt idx="886">
                  <c:v>42674</c:v>
                </c:pt>
                <c:pt idx="887">
                  <c:v>42675</c:v>
                </c:pt>
                <c:pt idx="888">
                  <c:v>42676</c:v>
                </c:pt>
                <c:pt idx="889">
                  <c:v>42677</c:v>
                </c:pt>
                <c:pt idx="890">
                  <c:v>42678</c:v>
                </c:pt>
                <c:pt idx="891">
                  <c:v>42681</c:v>
                </c:pt>
                <c:pt idx="892">
                  <c:v>42682</c:v>
                </c:pt>
                <c:pt idx="893">
                  <c:v>42683</c:v>
                </c:pt>
                <c:pt idx="894">
                  <c:v>42684</c:v>
                </c:pt>
                <c:pt idx="895">
                  <c:v>42685</c:v>
                </c:pt>
                <c:pt idx="896">
                  <c:v>42688</c:v>
                </c:pt>
                <c:pt idx="897">
                  <c:v>42689</c:v>
                </c:pt>
                <c:pt idx="898">
                  <c:v>42690</c:v>
                </c:pt>
                <c:pt idx="899">
                  <c:v>42691</c:v>
                </c:pt>
                <c:pt idx="900">
                  <c:v>42692</c:v>
                </c:pt>
                <c:pt idx="901">
                  <c:v>42695</c:v>
                </c:pt>
                <c:pt idx="902">
                  <c:v>42696</c:v>
                </c:pt>
                <c:pt idx="903">
                  <c:v>42697</c:v>
                </c:pt>
                <c:pt idx="904">
                  <c:v>42698</c:v>
                </c:pt>
                <c:pt idx="905">
                  <c:v>42699</c:v>
                </c:pt>
                <c:pt idx="906">
                  <c:v>42702</c:v>
                </c:pt>
                <c:pt idx="907">
                  <c:v>42703</c:v>
                </c:pt>
                <c:pt idx="908">
                  <c:v>42704</c:v>
                </c:pt>
                <c:pt idx="909">
                  <c:v>42705</c:v>
                </c:pt>
                <c:pt idx="910">
                  <c:v>42706</c:v>
                </c:pt>
                <c:pt idx="911">
                  <c:v>42709</c:v>
                </c:pt>
                <c:pt idx="912">
                  <c:v>42710</c:v>
                </c:pt>
                <c:pt idx="913">
                  <c:v>42711</c:v>
                </c:pt>
                <c:pt idx="914">
                  <c:v>42712</c:v>
                </c:pt>
                <c:pt idx="915">
                  <c:v>42713</c:v>
                </c:pt>
                <c:pt idx="916">
                  <c:v>42716</c:v>
                </c:pt>
                <c:pt idx="917">
                  <c:v>42717</c:v>
                </c:pt>
                <c:pt idx="918">
                  <c:v>42718</c:v>
                </c:pt>
                <c:pt idx="919">
                  <c:v>42719</c:v>
                </c:pt>
                <c:pt idx="920">
                  <c:v>42720</c:v>
                </c:pt>
                <c:pt idx="921">
                  <c:v>42723</c:v>
                </c:pt>
                <c:pt idx="922">
                  <c:v>42724</c:v>
                </c:pt>
                <c:pt idx="923">
                  <c:v>42725</c:v>
                </c:pt>
                <c:pt idx="924">
                  <c:v>42726</c:v>
                </c:pt>
                <c:pt idx="925">
                  <c:v>42727</c:v>
                </c:pt>
                <c:pt idx="926">
                  <c:v>42731</c:v>
                </c:pt>
                <c:pt idx="927">
                  <c:v>42732</c:v>
                </c:pt>
                <c:pt idx="928">
                  <c:v>42733</c:v>
                </c:pt>
                <c:pt idx="929">
                  <c:v>42734</c:v>
                </c:pt>
                <c:pt idx="930">
                  <c:v>42738</c:v>
                </c:pt>
                <c:pt idx="931">
                  <c:v>42739</c:v>
                </c:pt>
                <c:pt idx="932">
                  <c:v>42740</c:v>
                </c:pt>
                <c:pt idx="933">
                  <c:v>42741</c:v>
                </c:pt>
                <c:pt idx="934">
                  <c:v>42744</c:v>
                </c:pt>
                <c:pt idx="935">
                  <c:v>42745</c:v>
                </c:pt>
                <c:pt idx="936">
                  <c:v>42746</c:v>
                </c:pt>
                <c:pt idx="937">
                  <c:v>42747</c:v>
                </c:pt>
                <c:pt idx="938">
                  <c:v>42748</c:v>
                </c:pt>
                <c:pt idx="939">
                  <c:v>42751</c:v>
                </c:pt>
                <c:pt idx="940">
                  <c:v>42752</c:v>
                </c:pt>
                <c:pt idx="941">
                  <c:v>42753</c:v>
                </c:pt>
                <c:pt idx="942">
                  <c:v>42754</c:v>
                </c:pt>
                <c:pt idx="943">
                  <c:v>42755</c:v>
                </c:pt>
                <c:pt idx="944">
                  <c:v>42758</c:v>
                </c:pt>
                <c:pt idx="945">
                  <c:v>42759</c:v>
                </c:pt>
                <c:pt idx="946">
                  <c:v>42760</c:v>
                </c:pt>
                <c:pt idx="947">
                  <c:v>42761</c:v>
                </c:pt>
                <c:pt idx="948">
                  <c:v>42762</c:v>
                </c:pt>
                <c:pt idx="949">
                  <c:v>42765</c:v>
                </c:pt>
                <c:pt idx="950">
                  <c:v>42766</c:v>
                </c:pt>
                <c:pt idx="951">
                  <c:v>42767</c:v>
                </c:pt>
                <c:pt idx="952">
                  <c:v>42768</c:v>
                </c:pt>
                <c:pt idx="953">
                  <c:v>42769</c:v>
                </c:pt>
                <c:pt idx="954">
                  <c:v>42772</c:v>
                </c:pt>
                <c:pt idx="955">
                  <c:v>42773</c:v>
                </c:pt>
                <c:pt idx="956">
                  <c:v>42774</c:v>
                </c:pt>
                <c:pt idx="957">
                  <c:v>42775</c:v>
                </c:pt>
                <c:pt idx="958">
                  <c:v>42776</c:v>
                </c:pt>
                <c:pt idx="959">
                  <c:v>42779</c:v>
                </c:pt>
                <c:pt idx="960">
                  <c:v>42780</c:v>
                </c:pt>
                <c:pt idx="961">
                  <c:v>42781</c:v>
                </c:pt>
                <c:pt idx="962">
                  <c:v>42782</c:v>
                </c:pt>
                <c:pt idx="963">
                  <c:v>42783</c:v>
                </c:pt>
                <c:pt idx="964">
                  <c:v>42786</c:v>
                </c:pt>
                <c:pt idx="965">
                  <c:v>42787</c:v>
                </c:pt>
                <c:pt idx="966">
                  <c:v>42788</c:v>
                </c:pt>
                <c:pt idx="967">
                  <c:v>42789</c:v>
                </c:pt>
                <c:pt idx="968">
                  <c:v>42790</c:v>
                </c:pt>
                <c:pt idx="969">
                  <c:v>42793</c:v>
                </c:pt>
                <c:pt idx="970">
                  <c:v>42794</c:v>
                </c:pt>
                <c:pt idx="971">
                  <c:v>42795</c:v>
                </c:pt>
                <c:pt idx="972">
                  <c:v>42796</c:v>
                </c:pt>
                <c:pt idx="973">
                  <c:v>42797</c:v>
                </c:pt>
                <c:pt idx="974">
                  <c:v>42800</c:v>
                </c:pt>
                <c:pt idx="975">
                  <c:v>42801</c:v>
                </c:pt>
                <c:pt idx="976">
                  <c:v>42803</c:v>
                </c:pt>
                <c:pt idx="977">
                  <c:v>42804</c:v>
                </c:pt>
                <c:pt idx="978">
                  <c:v>42808</c:v>
                </c:pt>
                <c:pt idx="979">
                  <c:v>42809</c:v>
                </c:pt>
                <c:pt idx="980">
                  <c:v>42810</c:v>
                </c:pt>
                <c:pt idx="981">
                  <c:v>42811</c:v>
                </c:pt>
                <c:pt idx="982">
                  <c:v>42814</c:v>
                </c:pt>
                <c:pt idx="983">
                  <c:v>42815</c:v>
                </c:pt>
                <c:pt idx="984">
                  <c:v>42816</c:v>
                </c:pt>
                <c:pt idx="985">
                  <c:v>42817</c:v>
                </c:pt>
                <c:pt idx="986">
                  <c:v>42818</c:v>
                </c:pt>
                <c:pt idx="987">
                  <c:v>42821</c:v>
                </c:pt>
                <c:pt idx="988">
                  <c:v>42822</c:v>
                </c:pt>
                <c:pt idx="989">
                  <c:v>42823</c:v>
                </c:pt>
                <c:pt idx="990">
                  <c:v>42824</c:v>
                </c:pt>
                <c:pt idx="991">
                  <c:v>42825</c:v>
                </c:pt>
                <c:pt idx="992">
                  <c:v>42828</c:v>
                </c:pt>
                <c:pt idx="993">
                  <c:v>42829</c:v>
                </c:pt>
                <c:pt idx="994">
                  <c:v>42830</c:v>
                </c:pt>
                <c:pt idx="995">
                  <c:v>42831</c:v>
                </c:pt>
                <c:pt idx="996">
                  <c:v>42832</c:v>
                </c:pt>
                <c:pt idx="997">
                  <c:v>42835</c:v>
                </c:pt>
                <c:pt idx="998">
                  <c:v>42836</c:v>
                </c:pt>
                <c:pt idx="999">
                  <c:v>42837</c:v>
                </c:pt>
                <c:pt idx="1000">
                  <c:v>42838</c:v>
                </c:pt>
                <c:pt idx="1001">
                  <c:v>42843</c:v>
                </c:pt>
                <c:pt idx="1002">
                  <c:v>42844</c:v>
                </c:pt>
                <c:pt idx="1003">
                  <c:v>42845</c:v>
                </c:pt>
                <c:pt idx="1004">
                  <c:v>42846</c:v>
                </c:pt>
                <c:pt idx="1005">
                  <c:v>42849</c:v>
                </c:pt>
                <c:pt idx="1006">
                  <c:v>42850</c:v>
                </c:pt>
                <c:pt idx="1007">
                  <c:v>42851</c:v>
                </c:pt>
                <c:pt idx="1008">
                  <c:v>42852</c:v>
                </c:pt>
                <c:pt idx="1009">
                  <c:v>42853</c:v>
                </c:pt>
                <c:pt idx="1010">
                  <c:v>42857</c:v>
                </c:pt>
                <c:pt idx="1011">
                  <c:v>42858</c:v>
                </c:pt>
                <c:pt idx="1012">
                  <c:v>42859</c:v>
                </c:pt>
                <c:pt idx="1013">
                  <c:v>42860</c:v>
                </c:pt>
                <c:pt idx="1014">
                  <c:v>42863</c:v>
                </c:pt>
                <c:pt idx="1015">
                  <c:v>42864</c:v>
                </c:pt>
                <c:pt idx="1016">
                  <c:v>42865</c:v>
                </c:pt>
                <c:pt idx="1017">
                  <c:v>42866</c:v>
                </c:pt>
                <c:pt idx="1018">
                  <c:v>42867</c:v>
                </c:pt>
                <c:pt idx="1019">
                  <c:v>42870</c:v>
                </c:pt>
                <c:pt idx="1020">
                  <c:v>42871</c:v>
                </c:pt>
                <c:pt idx="1021">
                  <c:v>42872</c:v>
                </c:pt>
                <c:pt idx="1022">
                  <c:v>42873</c:v>
                </c:pt>
                <c:pt idx="1023">
                  <c:v>42874</c:v>
                </c:pt>
                <c:pt idx="1024">
                  <c:v>42877</c:v>
                </c:pt>
                <c:pt idx="1025">
                  <c:v>42878</c:v>
                </c:pt>
                <c:pt idx="1026">
                  <c:v>42879</c:v>
                </c:pt>
                <c:pt idx="1027">
                  <c:v>42881</c:v>
                </c:pt>
                <c:pt idx="1028">
                  <c:v>42884</c:v>
                </c:pt>
                <c:pt idx="1029">
                  <c:v>42885</c:v>
                </c:pt>
                <c:pt idx="1030">
                  <c:v>42886</c:v>
                </c:pt>
                <c:pt idx="1031">
                  <c:v>42887</c:v>
                </c:pt>
                <c:pt idx="1032">
                  <c:v>42888</c:v>
                </c:pt>
                <c:pt idx="1033">
                  <c:v>42891</c:v>
                </c:pt>
                <c:pt idx="1034">
                  <c:v>42892</c:v>
                </c:pt>
                <c:pt idx="1035">
                  <c:v>42893</c:v>
                </c:pt>
                <c:pt idx="1036">
                  <c:v>42894</c:v>
                </c:pt>
                <c:pt idx="1037">
                  <c:v>42895</c:v>
                </c:pt>
                <c:pt idx="1038">
                  <c:v>42898</c:v>
                </c:pt>
                <c:pt idx="1039">
                  <c:v>42899</c:v>
                </c:pt>
                <c:pt idx="1040">
                  <c:v>42900</c:v>
                </c:pt>
                <c:pt idx="1041">
                  <c:v>42901</c:v>
                </c:pt>
                <c:pt idx="1042">
                  <c:v>42902</c:v>
                </c:pt>
                <c:pt idx="1043">
                  <c:v>42905</c:v>
                </c:pt>
                <c:pt idx="1044">
                  <c:v>42906</c:v>
                </c:pt>
                <c:pt idx="1045">
                  <c:v>42907</c:v>
                </c:pt>
                <c:pt idx="1046">
                  <c:v>42908</c:v>
                </c:pt>
                <c:pt idx="1047">
                  <c:v>42909</c:v>
                </c:pt>
                <c:pt idx="1048">
                  <c:v>42912</c:v>
                </c:pt>
                <c:pt idx="1049">
                  <c:v>42913</c:v>
                </c:pt>
                <c:pt idx="1050">
                  <c:v>42914</c:v>
                </c:pt>
                <c:pt idx="1051">
                  <c:v>42915</c:v>
                </c:pt>
                <c:pt idx="1052">
                  <c:v>42916</c:v>
                </c:pt>
                <c:pt idx="1053">
                  <c:v>42921</c:v>
                </c:pt>
                <c:pt idx="1054">
                  <c:v>42922</c:v>
                </c:pt>
                <c:pt idx="1055">
                  <c:v>42923</c:v>
                </c:pt>
                <c:pt idx="1056">
                  <c:v>42926</c:v>
                </c:pt>
                <c:pt idx="1057">
                  <c:v>42927</c:v>
                </c:pt>
                <c:pt idx="1058">
                  <c:v>42928</c:v>
                </c:pt>
                <c:pt idx="1059">
                  <c:v>42929</c:v>
                </c:pt>
                <c:pt idx="1060">
                  <c:v>42930</c:v>
                </c:pt>
                <c:pt idx="1061">
                  <c:v>42933</c:v>
                </c:pt>
                <c:pt idx="1062">
                  <c:v>42934</c:v>
                </c:pt>
                <c:pt idx="1063">
                  <c:v>42935</c:v>
                </c:pt>
                <c:pt idx="1064">
                  <c:v>42936</c:v>
                </c:pt>
                <c:pt idx="1065">
                  <c:v>42937</c:v>
                </c:pt>
                <c:pt idx="1066">
                  <c:v>42940</c:v>
                </c:pt>
                <c:pt idx="1067">
                  <c:v>42941</c:v>
                </c:pt>
                <c:pt idx="1068">
                  <c:v>42942</c:v>
                </c:pt>
                <c:pt idx="1069">
                  <c:v>42943</c:v>
                </c:pt>
                <c:pt idx="1070">
                  <c:v>42944</c:v>
                </c:pt>
                <c:pt idx="1071">
                  <c:v>42947</c:v>
                </c:pt>
                <c:pt idx="1072">
                  <c:v>42948</c:v>
                </c:pt>
                <c:pt idx="1073">
                  <c:v>42949</c:v>
                </c:pt>
                <c:pt idx="1074">
                  <c:v>42950</c:v>
                </c:pt>
                <c:pt idx="1075">
                  <c:v>42951</c:v>
                </c:pt>
                <c:pt idx="1076">
                  <c:v>42955</c:v>
                </c:pt>
                <c:pt idx="1077">
                  <c:v>42956</c:v>
                </c:pt>
                <c:pt idx="1078">
                  <c:v>42957</c:v>
                </c:pt>
                <c:pt idx="1079">
                  <c:v>42958</c:v>
                </c:pt>
                <c:pt idx="1080">
                  <c:v>42961</c:v>
                </c:pt>
                <c:pt idx="1081">
                  <c:v>42962</c:v>
                </c:pt>
                <c:pt idx="1082">
                  <c:v>42963</c:v>
                </c:pt>
                <c:pt idx="1083">
                  <c:v>42964</c:v>
                </c:pt>
                <c:pt idx="1084">
                  <c:v>42965</c:v>
                </c:pt>
                <c:pt idx="1085">
                  <c:v>42968</c:v>
                </c:pt>
                <c:pt idx="1086">
                  <c:v>42969</c:v>
                </c:pt>
                <c:pt idx="1087">
                  <c:v>42970</c:v>
                </c:pt>
                <c:pt idx="1088">
                  <c:v>42971</c:v>
                </c:pt>
                <c:pt idx="1089">
                  <c:v>42972</c:v>
                </c:pt>
                <c:pt idx="1090">
                  <c:v>42975</c:v>
                </c:pt>
                <c:pt idx="1091">
                  <c:v>42976</c:v>
                </c:pt>
                <c:pt idx="1092">
                  <c:v>42977</c:v>
                </c:pt>
                <c:pt idx="1093">
                  <c:v>42978</c:v>
                </c:pt>
                <c:pt idx="1094">
                  <c:v>42979</c:v>
                </c:pt>
                <c:pt idx="1095">
                  <c:v>42982</c:v>
                </c:pt>
                <c:pt idx="1096">
                  <c:v>42983</c:v>
                </c:pt>
                <c:pt idx="1097">
                  <c:v>42984</c:v>
                </c:pt>
                <c:pt idx="1098">
                  <c:v>42985</c:v>
                </c:pt>
                <c:pt idx="1099">
                  <c:v>42986</c:v>
                </c:pt>
                <c:pt idx="1100">
                  <c:v>42989</c:v>
                </c:pt>
                <c:pt idx="1101">
                  <c:v>42990</c:v>
                </c:pt>
                <c:pt idx="1102">
                  <c:v>42991</c:v>
                </c:pt>
                <c:pt idx="1103">
                  <c:v>42992</c:v>
                </c:pt>
                <c:pt idx="1104">
                  <c:v>42993</c:v>
                </c:pt>
                <c:pt idx="1105">
                  <c:v>42996</c:v>
                </c:pt>
                <c:pt idx="1106">
                  <c:v>42997</c:v>
                </c:pt>
                <c:pt idx="1107">
                  <c:v>42998</c:v>
                </c:pt>
                <c:pt idx="1108">
                  <c:v>42999</c:v>
                </c:pt>
                <c:pt idx="1109">
                  <c:v>43000</c:v>
                </c:pt>
                <c:pt idx="1110">
                  <c:v>43003</c:v>
                </c:pt>
                <c:pt idx="1111">
                  <c:v>43004</c:v>
                </c:pt>
                <c:pt idx="1112">
                  <c:v>43005</c:v>
                </c:pt>
                <c:pt idx="1113">
                  <c:v>43006</c:v>
                </c:pt>
                <c:pt idx="1114">
                  <c:v>43007</c:v>
                </c:pt>
                <c:pt idx="1115">
                  <c:v>43010</c:v>
                </c:pt>
                <c:pt idx="1116">
                  <c:v>43011</c:v>
                </c:pt>
                <c:pt idx="1117">
                  <c:v>43012</c:v>
                </c:pt>
                <c:pt idx="1118">
                  <c:v>43013</c:v>
                </c:pt>
                <c:pt idx="1119">
                  <c:v>43014</c:v>
                </c:pt>
                <c:pt idx="1120">
                  <c:v>43017</c:v>
                </c:pt>
                <c:pt idx="1121">
                  <c:v>43018</c:v>
                </c:pt>
                <c:pt idx="1122">
                  <c:v>43019</c:v>
                </c:pt>
                <c:pt idx="1123">
                  <c:v>43020</c:v>
                </c:pt>
                <c:pt idx="1124">
                  <c:v>43021</c:v>
                </c:pt>
                <c:pt idx="1125">
                  <c:v>43024</c:v>
                </c:pt>
                <c:pt idx="1126">
                  <c:v>43025</c:v>
                </c:pt>
                <c:pt idx="1127">
                  <c:v>43027</c:v>
                </c:pt>
                <c:pt idx="1128">
                  <c:v>43028</c:v>
                </c:pt>
                <c:pt idx="1129">
                  <c:v>43031</c:v>
                </c:pt>
                <c:pt idx="1130">
                  <c:v>43033</c:v>
                </c:pt>
                <c:pt idx="1131">
                  <c:v>43034</c:v>
                </c:pt>
                <c:pt idx="1132">
                  <c:v>43035</c:v>
                </c:pt>
                <c:pt idx="1133">
                  <c:v>43038</c:v>
                </c:pt>
                <c:pt idx="1134">
                  <c:v>43039</c:v>
                </c:pt>
                <c:pt idx="1135">
                  <c:v>43040</c:v>
                </c:pt>
                <c:pt idx="1136">
                  <c:v>43041</c:v>
                </c:pt>
                <c:pt idx="1137">
                  <c:v>43042</c:v>
                </c:pt>
                <c:pt idx="1138">
                  <c:v>43045</c:v>
                </c:pt>
                <c:pt idx="1139">
                  <c:v>43046</c:v>
                </c:pt>
                <c:pt idx="1140">
                  <c:v>43047</c:v>
                </c:pt>
                <c:pt idx="1141">
                  <c:v>43048</c:v>
                </c:pt>
                <c:pt idx="1142">
                  <c:v>43049</c:v>
                </c:pt>
                <c:pt idx="1143">
                  <c:v>43052</c:v>
                </c:pt>
                <c:pt idx="1144">
                  <c:v>43053</c:v>
                </c:pt>
                <c:pt idx="1145">
                  <c:v>43054</c:v>
                </c:pt>
                <c:pt idx="1146">
                  <c:v>43055</c:v>
                </c:pt>
                <c:pt idx="1147">
                  <c:v>43056</c:v>
                </c:pt>
                <c:pt idx="1148">
                  <c:v>43059</c:v>
                </c:pt>
                <c:pt idx="1149">
                  <c:v>43060</c:v>
                </c:pt>
                <c:pt idx="1150">
                  <c:v>43061</c:v>
                </c:pt>
                <c:pt idx="1151">
                  <c:v>43062</c:v>
                </c:pt>
                <c:pt idx="1152">
                  <c:v>43063</c:v>
                </c:pt>
                <c:pt idx="1153">
                  <c:v>43066</c:v>
                </c:pt>
                <c:pt idx="1154">
                  <c:v>43067</c:v>
                </c:pt>
                <c:pt idx="1155">
                  <c:v>43068</c:v>
                </c:pt>
                <c:pt idx="1156">
                  <c:v>43069</c:v>
                </c:pt>
                <c:pt idx="1157">
                  <c:v>43070</c:v>
                </c:pt>
                <c:pt idx="1158">
                  <c:v>43073</c:v>
                </c:pt>
                <c:pt idx="1159">
                  <c:v>43074</c:v>
                </c:pt>
                <c:pt idx="1160">
                  <c:v>43075</c:v>
                </c:pt>
                <c:pt idx="1161">
                  <c:v>43076</c:v>
                </c:pt>
                <c:pt idx="1162">
                  <c:v>43077</c:v>
                </c:pt>
                <c:pt idx="1163">
                  <c:v>43080</c:v>
                </c:pt>
                <c:pt idx="1164">
                  <c:v>43081</c:v>
                </c:pt>
                <c:pt idx="1165">
                  <c:v>43082</c:v>
                </c:pt>
                <c:pt idx="1166">
                  <c:v>43083</c:v>
                </c:pt>
                <c:pt idx="1167">
                  <c:v>43084</c:v>
                </c:pt>
                <c:pt idx="1168">
                  <c:v>43087</c:v>
                </c:pt>
                <c:pt idx="1169">
                  <c:v>43088</c:v>
                </c:pt>
                <c:pt idx="1170">
                  <c:v>43089</c:v>
                </c:pt>
                <c:pt idx="1171">
                  <c:v>43090</c:v>
                </c:pt>
                <c:pt idx="1172">
                  <c:v>43091</c:v>
                </c:pt>
                <c:pt idx="1173">
                  <c:v>43095</c:v>
                </c:pt>
                <c:pt idx="1174">
                  <c:v>43096</c:v>
                </c:pt>
                <c:pt idx="1175">
                  <c:v>43097</c:v>
                </c:pt>
                <c:pt idx="1176">
                  <c:v>43098</c:v>
                </c:pt>
                <c:pt idx="1177">
                  <c:v>43102</c:v>
                </c:pt>
                <c:pt idx="1178">
                  <c:v>43103</c:v>
                </c:pt>
                <c:pt idx="1179">
                  <c:v>43104</c:v>
                </c:pt>
                <c:pt idx="1180">
                  <c:v>43105</c:v>
                </c:pt>
                <c:pt idx="1181">
                  <c:v>43108</c:v>
                </c:pt>
                <c:pt idx="1182">
                  <c:v>43109</c:v>
                </c:pt>
                <c:pt idx="1183">
                  <c:v>43110</c:v>
                </c:pt>
                <c:pt idx="1184">
                  <c:v>43111</c:v>
                </c:pt>
                <c:pt idx="1185">
                  <c:v>43112</c:v>
                </c:pt>
                <c:pt idx="1186">
                  <c:v>43115</c:v>
                </c:pt>
                <c:pt idx="1187">
                  <c:v>43116</c:v>
                </c:pt>
                <c:pt idx="1188">
                  <c:v>43117</c:v>
                </c:pt>
                <c:pt idx="1189">
                  <c:v>43118</c:v>
                </c:pt>
                <c:pt idx="1190">
                  <c:v>43119</c:v>
                </c:pt>
                <c:pt idx="1191">
                  <c:v>43122</c:v>
                </c:pt>
                <c:pt idx="1192">
                  <c:v>43123</c:v>
                </c:pt>
                <c:pt idx="1193">
                  <c:v>43124</c:v>
                </c:pt>
                <c:pt idx="1194">
                  <c:v>43125</c:v>
                </c:pt>
                <c:pt idx="1195">
                  <c:v>43126</c:v>
                </c:pt>
                <c:pt idx="1196">
                  <c:v>43126</c:v>
                </c:pt>
                <c:pt idx="1197">
                  <c:v>43129</c:v>
                </c:pt>
                <c:pt idx="1198">
                  <c:v>43130</c:v>
                </c:pt>
                <c:pt idx="1199">
                  <c:v>43131</c:v>
                </c:pt>
                <c:pt idx="1200">
                  <c:v>43132</c:v>
                </c:pt>
                <c:pt idx="1201">
                  <c:v>43133</c:v>
                </c:pt>
                <c:pt idx="1202">
                  <c:v>43136</c:v>
                </c:pt>
                <c:pt idx="1203">
                  <c:v>43137</c:v>
                </c:pt>
                <c:pt idx="1204">
                  <c:v>43138</c:v>
                </c:pt>
                <c:pt idx="1205">
                  <c:v>43139</c:v>
                </c:pt>
                <c:pt idx="1206">
                  <c:v>43140</c:v>
                </c:pt>
                <c:pt idx="1207">
                  <c:v>43143</c:v>
                </c:pt>
                <c:pt idx="1208">
                  <c:v>43144</c:v>
                </c:pt>
                <c:pt idx="1209">
                  <c:v>43145</c:v>
                </c:pt>
                <c:pt idx="1210">
                  <c:v>43146</c:v>
                </c:pt>
                <c:pt idx="1211">
                  <c:v>43147</c:v>
                </c:pt>
                <c:pt idx="1212">
                  <c:v>43150</c:v>
                </c:pt>
                <c:pt idx="1213">
                  <c:v>43151</c:v>
                </c:pt>
                <c:pt idx="1214">
                  <c:v>43152</c:v>
                </c:pt>
                <c:pt idx="1215">
                  <c:v>43153</c:v>
                </c:pt>
                <c:pt idx="1216">
                  <c:v>43154</c:v>
                </c:pt>
                <c:pt idx="1217">
                  <c:v>43157</c:v>
                </c:pt>
                <c:pt idx="1218">
                  <c:v>43158</c:v>
                </c:pt>
                <c:pt idx="1219">
                  <c:v>43159</c:v>
                </c:pt>
                <c:pt idx="1220">
                  <c:v>43160</c:v>
                </c:pt>
                <c:pt idx="1221">
                  <c:v>43161</c:v>
                </c:pt>
                <c:pt idx="1222">
                  <c:v>43164</c:v>
                </c:pt>
                <c:pt idx="1223">
                  <c:v>43165</c:v>
                </c:pt>
                <c:pt idx="1224">
                  <c:v>43166</c:v>
                </c:pt>
                <c:pt idx="1225">
                  <c:v>43172</c:v>
                </c:pt>
                <c:pt idx="1226">
                  <c:v>43173</c:v>
                </c:pt>
                <c:pt idx="1227">
                  <c:v>43174</c:v>
                </c:pt>
                <c:pt idx="1228">
                  <c:v>43175</c:v>
                </c:pt>
                <c:pt idx="1229">
                  <c:v>43178</c:v>
                </c:pt>
                <c:pt idx="1230">
                  <c:v>43179</c:v>
                </c:pt>
                <c:pt idx="1231">
                  <c:v>43180</c:v>
                </c:pt>
                <c:pt idx="1232">
                  <c:v>43181</c:v>
                </c:pt>
                <c:pt idx="1233">
                  <c:v>43182</c:v>
                </c:pt>
                <c:pt idx="1234">
                  <c:v>43185</c:v>
                </c:pt>
                <c:pt idx="1235">
                  <c:v>43186</c:v>
                </c:pt>
                <c:pt idx="1236">
                  <c:v>43187</c:v>
                </c:pt>
                <c:pt idx="1237">
                  <c:v>43188</c:v>
                </c:pt>
                <c:pt idx="1238">
                  <c:v>43193</c:v>
                </c:pt>
                <c:pt idx="1239">
                  <c:v>43194</c:v>
                </c:pt>
                <c:pt idx="1240">
                  <c:v>43195</c:v>
                </c:pt>
                <c:pt idx="1241">
                  <c:v>43196</c:v>
                </c:pt>
                <c:pt idx="1242">
                  <c:v>43199</c:v>
                </c:pt>
                <c:pt idx="1243">
                  <c:v>43200</c:v>
                </c:pt>
                <c:pt idx="1244">
                  <c:v>43201</c:v>
                </c:pt>
                <c:pt idx="1245">
                  <c:v>43202</c:v>
                </c:pt>
                <c:pt idx="1246">
                  <c:v>43203</c:v>
                </c:pt>
                <c:pt idx="1247">
                  <c:v>43206</c:v>
                </c:pt>
                <c:pt idx="1248">
                  <c:v>43207</c:v>
                </c:pt>
                <c:pt idx="1249">
                  <c:v>43208</c:v>
                </c:pt>
                <c:pt idx="1250">
                  <c:v>43209</c:v>
                </c:pt>
                <c:pt idx="1251">
                  <c:v>43210</c:v>
                </c:pt>
                <c:pt idx="1252">
                  <c:v>43213</c:v>
                </c:pt>
                <c:pt idx="1253">
                  <c:v>43214</c:v>
                </c:pt>
                <c:pt idx="1254">
                  <c:v>43215</c:v>
                </c:pt>
                <c:pt idx="1255">
                  <c:v>43216</c:v>
                </c:pt>
                <c:pt idx="1256">
                  <c:v>43217</c:v>
                </c:pt>
                <c:pt idx="1257">
                  <c:v>43220</c:v>
                </c:pt>
                <c:pt idx="1258">
                  <c:v>43222</c:v>
                </c:pt>
                <c:pt idx="1259">
                  <c:v>43223</c:v>
                </c:pt>
                <c:pt idx="1260">
                  <c:v>43224</c:v>
                </c:pt>
                <c:pt idx="1261">
                  <c:v>43227</c:v>
                </c:pt>
                <c:pt idx="1262">
                  <c:v>43228</c:v>
                </c:pt>
                <c:pt idx="1263">
                  <c:v>43229</c:v>
                </c:pt>
                <c:pt idx="1264">
                  <c:v>43230</c:v>
                </c:pt>
                <c:pt idx="1265">
                  <c:v>43231</c:v>
                </c:pt>
                <c:pt idx="1266">
                  <c:v>43234</c:v>
                </c:pt>
                <c:pt idx="1267">
                  <c:v>43235</c:v>
                </c:pt>
                <c:pt idx="1268">
                  <c:v>43236</c:v>
                </c:pt>
                <c:pt idx="1269">
                  <c:v>43237</c:v>
                </c:pt>
                <c:pt idx="1270">
                  <c:v>43238</c:v>
                </c:pt>
                <c:pt idx="1271">
                  <c:v>43241</c:v>
                </c:pt>
                <c:pt idx="1272">
                  <c:v>43242</c:v>
                </c:pt>
                <c:pt idx="1273">
                  <c:v>43243</c:v>
                </c:pt>
                <c:pt idx="1274">
                  <c:v>43244</c:v>
                </c:pt>
                <c:pt idx="1275">
                  <c:v>43248</c:v>
                </c:pt>
                <c:pt idx="1276">
                  <c:v>43249</c:v>
                </c:pt>
                <c:pt idx="1277">
                  <c:v>43250</c:v>
                </c:pt>
                <c:pt idx="1278">
                  <c:v>43251</c:v>
                </c:pt>
                <c:pt idx="1279">
                  <c:v>43252</c:v>
                </c:pt>
                <c:pt idx="1280">
                  <c:v>43255</c:v>
                </c:pt>
                <c:pt idx="1281">
                  <c:v>43256</c:v>
                </c:pt>
                <c:pt idx="1282">
                  <c:v>43257</c:v>
                </c:pt>
                <c:pt idx="1283">
                  <c:v>43258</c:v>
                </c:pt>
                <c:pt idx="1284">
                  <c:v>43259</c:v>
                </c:pt>
                <c:pt idx="1285">
                  <c:v>43262</c:v>
                </c:pt>
                <c:pt idx="1286">
                  <c:v>43263</c:v>
                </c:pt>
                <c:pt idx="1287">
                  <c:v>43264</c:v>
                </c:pt>
                <c:pt idx="1288">
                  <c:v>43265</c:v>
                </c:pt>
                <c:pt idx="1289">
                  <c:v>43266</c:v>
                </c:pt>
                <c:pt idx="1290">
                  <c:v>43269</c:v>
                </c:pt>
                <c:pt idx="1291">
                  <c:v>43270</c:v>
                </c:pt>
                <c:pt idx="1292">
                  <c:v>43271</c:v>
                </c:pt>
                <c:pt idx="1293">
                  <c:v>43272</c:v>
                </c:pt>
                <c:pt idx="1294">
                  <c:v>43273</c:v>
                </c:pt>
                <c:pt idx="1295">
                  <c:v>43276</c:v>
                </c:pt>
                <c:pt idx="1296">
                  <c:v>43277</c:v>
                </c:pt>
                <c:pt idx="1297">
                  <c:v>43278</c:v>
                </c:pt>
                <c:pt idx="1298">
                  <c:v>43279</c:v>
                </c:pt>
                <c:pt idx="1299">
                  <c:v>43280</c:v>
                </c:pt>
                <c:pt idx="1300">
                  <c:v>43285</c:v>
                </c:pt>
                <c:pt idx="1301">
                  <c:v>43286</c:v>
                </c:pt>
                <c:pt idx="1302">
                  <c:v>43287</c:v>
                </c:pt>
                <c:pt idx="1303">
                  <c:v>43290</c:v>
                </c:pt>
                <c:pt idx="1304">
                  <c:v>43291</c:v>
                </c:pt>
                <c:pt idx="1305">
                  <c:v>43292</c:v>
                </c:pt>
                <c:pt idx="1306">
                  <c:v>43293</c:v>
                </c:pt>
                <c:pt idx="1307">
                  <c:v>43294</c:v>
                </c:pt>
                <c:pt idx="1308">
                  <c:v>43297</c:v>
                </c:pt>
                <c:pt idx="1309">
                  <c:v>43298</c:v>
                </c:pt>
                <c:pt idx="1310">
                  <c:v>43299</c:v>
                </c:pt>
                <c:pt idx="1311">
                  <c:v>43300</c:v>
                </c:pt>
                <c:pt idx="1312">
                  <c:v>43301</c:v>
                </c:pt>
                <c:pt idx="1313">
                  <c:v>43304</c:v>
                </c:pt>
                <c:pt idx="1314">
                  <c:v>43305</c:v>
                </c:pt>
                <c:pt idx="1315">
                  <c:v>43306</c:v>
                </c:pt>
                <c:pt idx="1316">
                  <c:v>43308</c:v>
                </c:pt>
                <c:pt idx="1317">
                  <c:v>43311</c:v>
                </c:pt>
                <c:pt idx="1318">
                  <c:v>43312</c:v>
                </c:pt>
                <c:pt idx="1319">
                  <c:v>43313</c:v>
                </c:pt>
                <c:pt idx="1320">
                  <c:v>43314</c:v>
                </c:pt>
                <c:pt idx="1321">
                  <c:v>43315</c:v>
                </c:pt>
                <c:pt idx="1322">
                  <c:v>43319</c:v>
                </c:pt>
                <c:pt idx="1323">
                  <c:v>43320</c:v>
                </c:pt>
                <c:pt idx="1324">
                  <c:v>43321</c:v>
                </c:pt>
                <c:pt idx="1325">
                  <c:v>43322</c:v>
                </c:pt>
                <c:pt idx="1326">
                  <c:v>43325</c:v>
                </c:pt>
                <c:pt idx="1327">
                  <c:v>43326</c:v>
                </c:pt>
                <c:pt idx="1328">
                  <c:v>43327</c:v>
                </c:pt>
                <c:pt idx="1329">
                  <c:v>43328</c:v>
                </c:pt>
                <c:pt idx="1330">
                  <c:v>43329</c:v>
                </c:pt>
                <c:pt idx="1331">
                  <c:v>43332</c:v>
                </c:pt>
                <c:pt idx="1332">
                  <c:v>43333</c:v>
                </c:pt>
                <c:pt idx="1333">
                  <c:v>43334</c:v>
                </c:pt>
                <c:pt idx="1334">
                  <c:v>43335</c:v>
                </c:pt>
                <c:pt idx="1335">
                  <c:v>43336</c:v>
                </c:pt>
                <c:pt idx="1336">
                  <c:v>43339</c:v>
                </c:pt>
                <c:pt idx="1337">
                  <c:v>43340</c:v>
                </c:pt>
                <c:pt idx="1338">
                  <c:v>43341</c:v>
                </c:pt>
                <c:pt idx="1339">
                  <c:v>43342</c:v>
                </c:pt>
                <c:pt idx="1340">
                  <c:v>43343</c:v>
                </c:pt>
                <c:pt idx="1341">
                  <c:v>43346</c:v>
                </c:pt>
                <c:pt idx="1342">
                  <c:v>43347</c:v>
                </c:pt>
                <c:pt idx="1343">
                  <c:v>43348</c:v>
                </c:pt>
                <c:pt idx="1344">
                  <c:v>43349</c:v>
                </c:pt>
                <c:pt idx="1345">
                  <c:v>43350</c:v>
                </c:pt>
                <c:pt idx="1346">
                  <c:v>43353</c:v>
                </c:pt>
                <c:pt idx="1347">
                  <c:v>43354</c:v>
                </c:pt>
                <c:pt idx="1348">
                  <c:v>43355</c:v>
                </c:pt>
                <c:pt idx="1349">
                  <c:v>43356</c:v>
                </c:pt>
                <c:pt idx="1350">
                  <c:v>43357</c:v>
                </c:pt>
                <c:pt idx="1351">
                  <c:v>43360</c:v>
                </c:pt>
                <c:pt idx="1352">
                  <c:v>43361</c:v>
                </c:pt>
                <c:pt idx="1353">
                  <c:v>43362</c:v>
                </c:pt>
                <c:pt idx="1354">
                  <c:v>43363</c:v>
                </c:pt>
                <c:pt idx="1355">
                  <c:v>43364</c:v>
                </c:pt>
                <c:pt idx="1356">
                  <c:v>43367</c:v>
                </c:pt>
                <c:pt idx="1357">
                  <c:v>43368</c:v>
                </c:pt>
                <c:pt idx="1358">
                  <c:v>43369</c:v>
                </c:pt>
                <c:pt idx="1359">
                  <c:v>43370</c:v>
                </c:pt>
                <c:pt idx="1360">
                  <c:v>43371</c:v>
                </c:pt>
                <c:pt idx="1361">
                  <c:v>43374</c:v>
                </c:pt>
                <c:pt idx="1362">
                  <c:v>43375</c:v>
                </c:pt>
                <c:pt idx="1363">
                  <c:v>43376</c:v>
                </c:pt>
                <c:pt idx="1364">
                  <c:v>43377</c:v>
                </c:pt>
                <c:pt idx="1365">
                  <c:v>43378</c:v>
                </c:pt>
                <c:pt idx="1366">
                  <c:v>43381</c:v>
                </c:pt>
                <c:pt idx="1367">
                  <c:v>43382</c:v>
                </c:pt>
                <c:pt idx="1368">
                  <c:v>43383</c:v>
                </c:pt>
                <c:pt idx="1369">
                  <c:v>43384</c:v>
                </c:pt>
                <c:pt idx="1370">
                  <c:v>43385</c:v>
                </c:pt>
                <c:pt idx="1371">
                  <c:v>43388</c:v>
                </c:pt>
                <c:pt idx="1372">
                  <c:v>43389</c:v>
                </c:pt>
                <c:pt idx="1373">
                  <c:v>43390</c:v>
                </c:pt>
                <c:pt idx="1374">
                  <c:v>43392</c:v>
                </c:pt>
                <c:pt idx="1375">
                  <c:v>43395</c:v>
                </c:pt>
                <c:pt idx="1376">
                  <c:v>43396</c:v>
                </c:pt>
                <c:pt idx="1377">
                  <c:v>43398</c:v>
                </c:pt>
                <c:pt idx="1378">
                  <c:v>43399</c:v>
                </c:pt>
                <c:pt idx="1379">
                  <c:v>43402</c:v>
                </c:pt>
                <c:pt idx="1380">
                  <c:v>43403</c:v>
                </c:pt>
                <c:pt idx="1381">
                  <c:v>43404</c:v>
                </c:pt>
                <c:pt idx="1382">
                  <c:v>43405</c:v>
                </c:pt>
                <c:pt idx="1383">
                  <c:v>43406</c:v>
                </c:pt>
                <c:pt idx="1384">
                  <c:v>43409</c:v>
                </c:pt>
                <c:pt idx="1385">
                  <c:v>43410</c:v>
                </c:pt>
                <c:pt idx="1386">
                  <c:v>43411</c:v>
                </c:pt>
                <c:pt idx="1387">
                  <c:v>43412</c:v>
                </c:pt>
                <c:pt idx="1388">
                  <c:v>43413</c:v>
                </c:pt>
                <c:pt idx="1389">
                  <c:v>43416</c:v>
                </c:pt>
                <c:pt idx="1390">
                  <c:v>43417</c:v>
                </c:pt>
                <c:pt idx="1391">
                  <c:v>43418</c:v>
                </c:pt>
                <c:pt idx="1392">
                  <c:v>43419</c:v>
                </c:pt>
                <c:pt idx="1393">
                  <c:v>43420</c:v>
                </c:pt>
                <c:pt idx="1394">
                  <c:v>43423</c:v>
                </c:pt>
                <c:pt idx="1395">
                  <c:v>43424</c:v>
                </c:pt>
                <c:pt idx="1396">
                  <c:v>43425</c:v>
                </c:pt>
                <c:pt idx="1397">
                  <c:v>43426</c:v>
                </c:pt>
                <c:pt idx="1398">
                  <c:v>43427</c:v>
                </c:pt>
                <c:pt idx="1399">
                  <c:v>43430</c:v>
                </c:pt>
                <c:pt idx="1400">
                  <c:v>43431</c:v>
                </c:pt>
                <c:pt idx="1401">
                  <c:v>43432</c:v>
                </c:pt>
                <c:pt idx="1402">
                  <c:v>43433</c:v>
                </c:pt>
                <c:pt idx="1403">
                  <c:v>43434</c:v>
                </c:pt>
                <c:pt idx="1404">
                  <c:v>43437</c:v>
                </c:pt>
                <c:pt idx="1405">
                  <c:v>43438</c:v>
                </c:pt>
                <c:pt idx="1406">
                  <c:v>43439</c:v>
                </c:pt>
                <c:pt idx="1407">
                  <c:v>43440</c:v>
                </c:pt>
                <c:pt idx="1408">
                  <c:v>43441</c:v>
                </c:pt>
                <c:pt idx="1409">
                  <c:v>43444</c:v>
                </c:pt>
                <c:pt idx="1410">
                  <c:v>43445</c:v>
                </c:pt>
                <c:pt idx="1411">
                  <c:v>43446</c:v>
                </c:pt>
                <c:pt idx="1412">
                  <c:v>43447</c:v>
                </c:pt>
                <c:pt idx="1413">
                  <c:v>43448</c:v>
                </c:pt>
                <c:pt idx="1414">
                  <c:v>43451</c:v>
                </c:pt>
                <c:pt idx="1415">
                  <c:v>43452</c:v>
                </c:pt>
                <c:pt idx="1416">
                  <c:v>43453</c:v>
                </c:pt>
                <c:pt idx="1417">
                  <c:v>43454</c:v>
                </c:pt>
                <c:pt idx="1418">
                  <c:v>43455</c:v>
                </c:pt>
                <c:pt idx="1419">
                  <c:v>43458</c:v>
                </c:pt>
                <c:pt idx="1420">
                  <c:v>43460</c:v>
                </c:pt>
                <c:pt idx="1421">
                  <c:v>43461</c:v>
                </c:pt>
                <c:pt idx="1422">
                  <c:v>43462</c:v>
                </c:pt>
                <c:pt idx="1423">
                  <c:v>43465</c:v>
                </c:pt>
                <c:pt idx="1424">
                  <c:v>43467</c:v>
                </c:pt>
                <c:pt idx="1425">
                  <c:v>43468</c:v>
                </c:pt>
                <c:pt idx="1426">
                  <c:v>43469</c:v>
                </c:pt>
                <c:pt idx="1427">
                  <c:v>43472</c:v>
                </c:pt>
                <c:pt idx="1428">
                  <c:v>43473</c:v>
                </c:pt>
                <c:pt idx="1429">
                  <c:v>43474</c:v>
                </c:pt>
                <c:pt idx="1430">
                  <c:v>43475</c:v>
                </c:pt>
                <c:pt idx="1431">
                  <c:v>43476</c:v>
                </c:pt>
                <c:pt idx="1432">
                  <c:v>43479</c:v>
                </c:pt>
                <c:pt idx="1433">
                  <c:v>43480</c:v>
                </c:pt>
                <c:pt idx="1434">
                  <c:v>43481</c:v>
                </c:pt>
                <c:pt idx="1435">
                  <c:v>43482</c:v>
                </c:pt>
                <c:pt idx="1436">
                  <c:v>43483</c:v>
                </c:pt>
                <c:pt idx="1437">
                  <c:v>43486</c:v>
                </c:pt>
                <c:pt idx="1438">
                  <c:v>43487</c:v>
                </c:pt>
                <c:pt idx="1439">
                  <c:v>43488</c:v>
                </c:pt>
                <c:pt idx="1440">
                  <c:v>43489</c:v>
                </c:pt>
                <c:pt idx="1441">
                  <c:v>43490</c:v>
                </c:pt>
                <c:pt idx="1442">
                  <c:v>43493</c:v>
                </c:pt>
                <c:pt idx="1443">
                  <c:v>43494</c:v>
                </c:pt>
                <c:pt idx="1444">
                  <c:v>43495</c:v>
                </c:pt>
                <c:pt idx="1445">
                  <c:v>43496</c:v>
                </c:pt>
                <c:pt idx="1446">
                  <c:v>43497</c:v>
                </c:pt>
                <c:pt idx="1447">
                  <c:v>43500</c:v>
                </c:pt>
                <c:pt idx="1448">
                  <c:v>43501</c:v>
                </c:pt>
                <c:pt idx="1449">
                  <c:v>43502</c:v>
                </c:pt>
                <c:pt idx="1450">
                  <c:v>43503</c:v>
                </c:pt>
                <c:pt idx="1451">
                  <c:v>43504</c:v>
                </c:pt>
                <c:pt idx="1452">
                  <c:v>43507</c:v>
                </c:pt>
                <c:pt idx="1453">
                  <c:v>43508</c:v>
                </c:pt>
                <c:pt idx="1454">
                  <c:v>43509</c:v>
                </c:pt>
                <c:pt idx="1455">
                  <c:v>43510</c:v>
                </c:pt>
                <c:pt idx="1456">
                  <c:v>43511</c:v>
                </c:pt>
                <c:pt idx="1457">
                  <c:v>43514</c:v>
                </c:pt>
                <c:pt idx="1458">
                  <c:v>43515</c:v>
                </c:pt>
                <c:pt idx="1459">
                  <c:v>43516</c:v>
                </c:pt>
                <c:pt idx="1460">
                  <c:v>43517</c:v>
                </c:pt>
                <c:pt idx="1461">
                  <c:v>43518</c:v>
                </c:pt>
                <c:pt idx="1462">
                  <c:v>43521</c:v>
                </c:pt>
                <c:pt idx="1463">
                  <c:v>43522</c:v>
                </c:pt>
                <c:pt idx="1464">
                  <c:v>43523</c:v>
                </c:pt>
                <c:pt idx="1465">
                  <c:v>43524</c:v>
                </c:pt>
                <c:pt idx="1466">
                  <c:v>43525</c:v>
                </c:pt>
                <c:pt idx="1467">
                  <c:v>43528</c:v>
                </c:pt>
                <c:pt idx="1468">
                  <c:v>43529</c:v>
                </c:pt>
                <c:pt idx="1469">
                  <c:v>43530</c:v>
                </c:pt>
                <c:pt idx="1470">
                  <c:v>43531</c:v>
                </c:pt>
                <c:pt idx="1471">
                  <c:v>43535</c:v>
                </c:pt>
                <c:pt idx="1472">
                  <c:v>43537</c:v>
                </c:pt>
                <c:pt idx="1473">
                  <c:v>43538</c:v>
                </c:pt>
                <c:pt idx="1474">
                  <c:v>43539</c:v>
                </c:pt>
                <c:pt idx="1475">
                  <c:v>43542</c:v>
                </c:pt>
                <c:pt idx="1476">
                  <c:v>43543</c:v>
                </c:pt>
                <c:pt idx="1477">
                  <c:v>43544</c:v>
                </c:pt>
                <c:pt idx="1478">
                  <c:v>43545</c:v>
                </c:pt>
                <c:pt idx="1479">
                  <c:v>43546</c:v>
                </c:pt>
                <c:pt idx="1480">
                  <c:v>43549</c:v>
                </c:pt>
                <c:pt idx="1481">
                  <c:v>43550</c:v>
                </c:pt>
                <c:pt idx="1482">
                  <c:v>43551</c:v>
                </c:pt>
                <c:pt idx="1483">
                  <c:v>43552</c:v>
                </c:pt>
                <c:pt idx="1484">
                  <c:v>43553</c:v>
                </c:pt>
                <c:pt idx="1485">
                  <c:v>43556</c:v>
                </c:pt>
                <c:pt idx="1486">
                  <c:v>43557</c:v>
                </c:pt>
                <c:pt idx="1487">
                  <c:v>43558</c:v>
                </c:pt>
              </c:numCache>
            </c:numRef>
          </c:cat>
          <c:val>
            <c:numRef>
              <c:f>PolicyRate!$F$2:$F$2351</c:f>
              <c:numCache>
                <c:formatCode>_-* #,##0.00_-;\-* #,##0.00_-;_-* "-"??_-;_-@_-</c:formatCode>
                <c:ptCount val="2350"/>
                <c:pt idx="0">
                  <c:v>5.1470588235294121</c:v>
                </c:pt>
                <c:pt idx="1">
                  <c:v>7.0411764705882351</c:v>
                </c:pt>
                <c:pt idx="2">
                  <c:v>7.2617647058823529</c:v>
                </c:pt>
                <c:pt idx="3">
                  <c:v>7.2575000000000003</c:v>
                </c:pt>
                <c:pt idx="4">
                  <c:v>7.9388888888888873</c:v>
                </c:pt>
                <c:pt idx="5">
                  <c:v>8.08</c:v>
                </c:pt>
                <c:pt idx="6">
                  <c:v>8.4045454545454561</c:v>
                </c:pt>
                <c:pt idx="7">
                  <c:v>8.6130434782608702</c:v>
                </c:pt>
                <c:pt idx="8">
                  <c:v>8.4406250000000007</c:v>
                </c:pt>
                <c:pt idx="9">
                  <c:v>8.9805555555555561</c:v>
                </c:pt>
                <c:pt idx="10">
                  <c:v>8.7285714285714295</c:v>
                </c:pt>
                <c:pt idx="11">
                  <c:v>8.8681818181818173</c:v>
                </c:pt>
                <c:pt idx="12">
                  <c:v>8.91</c:v>
                </c:pt>
                <c:pt idx="13">
                  <c:v>9.1647058823529424</c:v>
                </c:pt>
                <c:pt idx="14">
                  <c:v>8.795454545454545</c:v>
                </c:pt>
                <c:pt idx="15">
                  <c:v>8.5083333333333329</c:v>
                </c:pt>
                <c:pt idx="16">
                  <c:v>8.5</c:v>
                </c:pt>
                <c:pt idx="17">
                  <c:v>8.4366666666666656</c:v>
                </c:pt>
                <c:pt idx="18">
                  <c:v>8.3842105263157904</c:v>
                </c:pt>
                <c:pt idx="19">
                  <c:v>8.2666666666666675</c:v>
                </c:pt>
                <c:pt idx="20">
                  <c:v>8.25</c:v>
                </c:pt>
                <c:pt idx="21">
                  <c:v>8.3235294117647065</c:v>
                </c:pt>
                <c:pt idx="22">
                  <c:v>8.24</c:v>
                </c:pt>
                <c:pt idx="23">
                  <c:v>8.26</c:v>
                </c:pt>
                <c:pt idx="24">
                  <c:v>8.1999999999999993</c:v>
                </c:pt>
                <c:pt idx="25">
                  <c:v>8.14</c:v>
                </c:pt>
                <c:pt idx="26">
                  <c:v>8.0399999999999991</c:v>
                </c:pt>
                <c:pt idx="27">
                  <c:v>8.1</c:v>
                </c:pt>
                <c:pt idx="28">
                  <c:v>7.9</c:v>
                </c:pt>
                <c:pt idx="29">
                  <c:v>7.89</c:v>
                </c:pt>
                <c:pt idx="30">
                  <c:v>7.85</c:v>
                </c:pt>
                <c:pt idx="31">
                  <c:v>7.66</c:v>
                </c:pt>
                <c:pt idx="32">
                  <c:v>7.64</c:v>
                </c:pt>
                <c:pt idx="33">
                  <c:v>7.54</c:v>
                </c:pt>
                <c:pt idx="34">
                  <c:v>7.44</c:v>
                </c:pt>
                <c:pt idx="35">
                  <c:v>7.48</c:v>
                </c:pt>
                <c:pt idx="36">
                  <c:v>7.47</c:v>
                </c:pt>
                <c:pt idx="37">
                  <c:v>7.25</c:v>
                </c:pt>
                <c:pt idx="38">
                  <c:v>7.37</c:v>
                </c:pt>
                <c:pt idx="39">
                  <c:v>7.24</c:v>
                </c:pt>
                <c:pt idx="40">
                  <c:v>6.99</c:v>
                </c:pt>
                <c:pt idx="41">
                  <c:v>7.3</c:v>
                </c:pt>
                <c:pt idx="42">
                  <c:v>7.21</c:v>
                </c:pt>
                <c:pt idx="43">
                  <c:v>7.2285714285714286</c:v>
                </c:pt>
                <c:pt idx="44">
                  <c:v>7.21</c:v>
                </c:pt>
                <c:pt idx="45">
                  <c:v>7.21</c:v>
                </c:pt>
                <c:pt idx="46">
                  <c:v>7.46</c:v>
                </c:pt>
                <c:pt idx="47">
                  <c:v>7.4</c:v>
                </c:pt>
                <c:pt idx="48">
                  <c:v>7.63</c:v>
                </c:pt>
                <c:pt idx="49">
                  <c:v>7.53</c:v>
                </c:pt>
                <c:pt idx="50">
                  <c:v>7.58</c:v>
                </c:pt>
                <c:pt idx="51">
                  <c:v>7.89</c:v>
                </c:pt>
                <c:pt idx="52">
                  <c:v>8.36</c:v>
                </c:pt>
                <c:pt idx="53">
                  <c:v>8.52</c:v>
                </c:pt>
                <c:pt idx="54">
                  <c:v>8.75</c:v>
                </c:pt>
                <c:pt idx="55">
                  <c:v>8.91</c:v>
                </c:pt>
                <c:pt idx="56">
                  <c:v>8.83</c:v>
                </c:pt>
                <c:pt idx="57">
                  <c:v>8.94</c:v>
                </c:pt>
                <c:pt idx="58">
                  <c:v>8.8699999999999992</c:v>
                </c:pt>
                <c:pt idx="59">
                  <c:v>8.9700000000000006</c:v>
                </c:pt>
                <c:pt idx="60">
                  <c:v>8.9700000000000006</c:v>
                </c:pt>
                <c:pt idx="61">
                  <c:v>9.15</c:v>
                </c:pt>
                <c:pt idx="62">
                  <c:v>9.17</c:v>
                </c:pt>
                <c:pt idx="63">
                  <c:v>9.1</c:v>
                </c:pt>
                <c:pt idx="64">
                  <c:v>9.44</c:v>
                </c:pt>
                <c:pt idx="65">
                  <c:v>9.48</c:v>
                </c:pt>
                <c:pt idx="66">
                  <c:v>9.4700000000000006</c:v>
                </c:pt>
                <c:pt idx="67">
                  <c:v>9.3904761904761909</c:v>
                </c:pt>
                <c:pt idx="68">
                  <c:v>9.49</c:v>
                </c:pt>
                <c:pt idx="69">
                  <c:v>9.42</c:v>
                </c:pt>
                <c:pt idx="70">
                  <c:v>9.4499999999999993</c:v>
                </c:pt>
                <c:pt idx="71">
                  <c:v>9.5399999999999991</c:v>
                </c:pt>
                <c:pt idx="72">
                  <c:v>9.6199999999999992</c:v>
                </c:pt>
                <c:pt idx="73">
                  <c:v>9.6300000000000008</c:v>
                </c:pt>
                <c:pt idx="74">
                  <c:v>9.56</c:v>
                </c:pt>
                <c:pt idx="75">
                  <c:v>9.48</c:v>
                </c:pt>
                <c:pt idx="76">
                  <c:v>9.6</c:v>
                </c:pt>
                <c:pt idx="77">
                  <c:v>9.86</c:v>
                </c:pt>
                <c:pt idx="78">
                  <c:v>9.5</c:v>
                </c:pt>
                <c:pt idx="79">
                  <c:v>9.43</c:v>
                </c:pt>
                <c:pt idx="80">
                  <c:v>8.94</c:v>
                </c:pt>
                <c:pt idx="81">
                  <c:v>8.9</c:v>
                </c:pt>
                <c:pt idx="82">
                  <c:v>8.81</c:v>
                </c:pt>
                <c:pt idx="83">
                  <c:v>8.75</c:v>
                </c:pt>
                <c:pt idx="84">
                  <c:v>8.16</c:v>
                </c:pt>
                <c:pt idx="85">
                  <c:v>8.23</c:v>
                </c:pt>
                <c:pt idx="86">
                  <c:v>8.0500000000000007</c:v>
                </c:pt>
                <c:pt idx="87">
                  <c:v>7.87</c:v>
                </c:pt>
                <c:pt idx="88">
                  <c:v>7.87</c:v>
                </c:pt>
                <c:pt idx="89">
                  <c:v>7.61</c:v>
                </c:pt>
                <c:pt idx="90">
                  <c:v>7.57</c:v>
                </c:pt>
                <c:pt idx="91">
                  <c:v>7.27</c:v>
                </c:pt>
                <c:pt idx="92">
                  <c:v>7.37</c:v>
                </c:pt>
                <c:pt idx="93">
                  <c:v>7.48</c:v>
                </c:pt>
                <c:pt idx="94">
                  <c:v>7.4</c:v>
                </c:pt>
                <c:pt idx="95">
                  <c:v>7.63</c:v>
                </c:pt>
                <c:pt idx="96">
                  <c:v>7.46</c:v>
                </c:pt>
                <c:pt idx="97">
                  <c:v>7.43</c:v>
                </c:pt>
                <c:pt idx="98">
                  <c:v>7.36</c:v>
                </c:pt>
                <c:pt idx="99">
                  <c:v>7.26</c:v>
                </c:pt>
                <c:pt idx="100">
                  <c:v>7.02</c:v>
                </c:pt>
                <c:pt idx="101">
                  <c:v>6.96</c:v>
                </c:pt>
                <c:pt idx="102">
                  <c:v>7.48</c:v>
                </c:pt>
                <c:pt idx="103">
                  <c:v>7.26</c:v>
                </c:pt>
                <c:pt idx="104">
                  <c:v>7</c:v>
                </c:pt>
                <c:pt idx="105">
                  <c:v>7.18</c:v>
                </c:pt>
                <c:pt idx="106">
                  <c:v>6.77</c:v>
                </c:pt>
                <c:pt idx="107">
                  <c:v>6.74</c:v>
                </c:pt>
                <c:pt idx="108">
                  <c:v>6.52</c:v>
                </c:pt>
                <c:pt idx="109">
                  <c:v>6.57</c:v>
                </c:pt>
                <c:pt idx="110">
                  <c:v>7.04</c:v>
                </c:pt>
                <c:pt idx="111">
                  <c:v>7.52</c:v>
                </c:pt>
                <c:pt idx="112">
                  <c:v>7.59</c:v>
                </c:pt>
                <c:pt idx="113">
                  <c:v>7.8</c:v>
                </c:pt>
                <c:pt idx="114">
                  <c:v>7.96</c:v>
                </c:pt>
                <c:pt idx="115">
                  <c:v>7.93</c:v>
                </c:pt>
                <c:pt idx="116">
                  <c:v>8.18</c:v>
                </c:pt>
                <c:pt idx="117">
                  <c:v>7.9083333333333341</c:v>
                </c:pt>
                <c:pt idx="118">
                  <c:v>8.09</c:v>
                </c:pt>
                <c:pt idx="119">
                  <c:v>8.2799999999999994</c:v>
                </c:pt>
                <c:pt idx="120">
                  <c:v>8.5</c:v>
                </c:pt>
                <c:pt idx="121">
                  <c:v>8.44</c:v>
                </c:pt>
                <c:pt idx="122">
                  <c:v>8.36</c:v>
                </c:pt>
                <c:pt idx="123">
                  <c:v>8.61</c:v>
                </c:pt>
                <c:pt idx="124">
                  <c:v>8.73</c:v>
                </c:pt>
                <c:pt idx="125">
                  <c:v>8.6300000000000008</c:v>
                </c:pt>
                <c:pt idx="126">
                  <c:v>8.6999999999999993</c:v>
                </c:pt>
                <c:pt idx="127">
                  <c:v>8.7899999999999991</c:v>
                </c:pt>
                <c:pt idx="128">
                  <c:v>8.6300000000000008</c:v>
                </c:pt>
                <c:pt idx="129">
                  <c:v>8.8000000000000007</c:v>
                </c:pt>
                <c:pt idx="130">
                  <c:v>8.6</c:v>
                </c:pt>
                <c:pt idx="131">
                  <c:v>8.76</c:v>
                </c:pt>
                <c:pt idx="132">
                  <c:v>8.65</c:v>
                </c:pt>
                <c:pt idx="133">
                  <c:v>8.77</c:v>
                </c:pt>
                <c:pt idx="134">
                  <c:v>8.51</c:v>
                </c:pt>
                <c:pt idx="135">
                  <c:v>8.6199999999999992</c:v>
                </c:pt>
                <c:pt idx="136">
                  <c:v>8.59</c:v>
                </c:pt>
                <c:pt idx="137">
                  <c:v>8.67</c:v>
                </c:pt>
                <c:pt idx="138">
                  <c:v>8.4444444444444429</c:v>
                </c:pt>
                <c:pt idx="139">
                  <c:v>8.5266666666666655</c:v>
                </c:pt>
                <c:pt idx="140">
                  <c:v>8.4499999999999993</c:v>
                </c:pt>
                <c:pt idx="141">
                  <c:v>8.5</c:v>
                </c:pt>
                <c:pt idx="142">
                  <c:v>8.42</c:v>
                </c:pt>
                <c:pt idx="143">
                  <c:v>8.14</c:v>
                </c:pt>
                <c:pt idx="144">
                  <c:v>8.02</c:v>
                </c:pt>
                <c:pt idx="145">
                  <c:v>8.3730158730158717</c:v>
                </c:pt>
                <c:pt idx="146">
                  <c:v>8.66</c:v>
                </c:pt>
                <c:pt idx="147">
                  <c:v>8.9049523809523805</c:v>
                </c:pt>
                <c:pt idx="148">
                  <c:v>9.0863888888888891</c:v>
                </c:pt>
                <c:pt idx="149">
                  <c:v>8.9041666666666668</c:v>
                </c:pt>
                <c:pt idx="150">
                  <c:v>9.01</c:v>
                </c:pt>
                <c:pt idx="151">
                  <c:v>9.06</c:v>
                </c:pt>
                <c:pt idx="152">
                  <c:v>9.11</c:v>
                </c:pt>
                <c:pt idx="153">
                  <c:v>9.06</c:v>
                </c:pt>
                <c:pt idx="154">
                  <c:v>9.08</c:v>
                </c:pt>
                <c:pt idx="155">
                  <c:v>9.0761904761904759</c:v>
                </c:pt>
                <c:pt idx="156">
                  <c:v>9.0571428571428569</c:v>
                </c:pt>
                <c:pt idx="157">
                  <c:v>8.9583333333333339</c:v>
                </c:pt>
                <c:pt idx="158">
                  <c:v>9.0113636363636367</c:v>
                </c:pt>
                <c:pt idx="159">
                  <c:v>8.9884615384615376</c:v>
                </c:pt>
                <c:pt idx="160">
                  <c:v>8.9799999999999986</c:v>
                </c:pt>
                <c:pt idx="161">
                  <c:v>8.99</c:v>
                </c:pt>
                <c:pt idx="162">
                  <c:v>9.01</c:v>
                </c:pt>
                <c:pt idx="163">
                  <c:v>9.15</c:v>
                </c:pt>
                <c:pt idx="164">
                  <c:v>9.1699999999999982</c:v>
                </c:pt>
                <c:pt idx="165">
                  <c:v>9.0307692307692307</c:v>
                </c:pt>
                <c:pt idx="166">
                  <c:v>9.1</c:v>
                </c:pt>
                <c:pt idx="167">
                  <c:v>9.3874999999999993</c:v>
                </c:pt>
                <c:pt idx="168">
                  <c:v>9.2875000000000014</c:v>
                </c:pt>
                <c:pt idx="169">
                  <c:v>9.3649999999999984</c:v>
                </c:pt>
                <c:pt idx="170">
                  <c:v>9.310526315789474</c:v>
                </c:pt>
                <c:pt idx="171">
                  <c:v>9.276315789473685</c:v>
                </c:pt>
                <c:pt idx="172">
                  <c:v>8.8266666666666644</c:v>
                </c:pt>
                <c:pt idx="173">
                  <c:v>8.5470588235294116</c:v>
                </c:pt>
                <c:pt idx="174">
                  <c:v>8.2062385321100919</c:v>
                </c:pt>
                <c:pt idx="175">
                  <c:v>9.807555555555556</c:v>
                </c:pt>
                <c:pt idx="176">
                  <c:v>9.8326666666666647</c:v>
                </c:pt>
                <c:pt idx="177">
                  <c:v>9.8784444444444439</c:v>
                </c:pt>
                <c:pt idx="178">
                  <c:v>9.9582222222222221</c:v>
                </c:pt>
                <c:pt idx="179">
                  <c:v>9.9913333333333334</c:v>
                </c:pt>
                <c:pt idx="180">
                  <c:v>9.999259259259258</c:v>
                </c:pt>
                <c:pt idx="181">
                  <c:v>10.010814814814815</c:v>
                </c:pt>
                <c:pt idx="182">
                  <c:v>10.053481481481482</c:v>
                </c:pt>
                <c:pt idx="183">
                  <c:v>10.058814814814815</c:v>
                </c:pt>
                <c:pt idx="184">
                  <c:v>10.082148148148148</c:v>
                </c:pt>
                <c:pt idx="185">
                  <c:v>10.131481481481481</c:v>
                </c:pt>
                <c:pt idx="186">
                  <c:v>10.172000000000001</c:v>
                </c:pt>
                <c:pt idx="187">
                  <c:v>10.181999999999999</c:v>
                </c:pt>
                <c:pt idx="188">
                  <c:v>10.182666666666666</c:v>
                </c:pt>
                <c:pt idx="189">
                  <c:v>10.186666666666667</c:v>
                </c:pt>
                <c:pt idx="190">
                  <c:v>10.195333333333334</c:v>
                </c:pt>
                <c:pt idx="191">
                  <c:v>10.186666666666667</c:v>
                </c:pt>
                <c:pt idx="192">
                  <c:v>10.198666666666666</c:v>
                </c:pt>
                <c:pt idx="193">
                  <c:v>10.214666666666666</c:v>
                </c:pt>
                <c:pt idx="194">
                  <c:v>10.262</c:v>
                </c:pt>
                <c:pt idx="195">
                  <c:v>10.298666666666666</c:v>
                </c:pt>
                <c:pt idx="196">
                  <c:v>10.353333333333333</c:v>
                </c:pt>
                <c:pt idx="197">
                  <c:v>10.374000000000001</c:v>
                </c:pt>
                <c:pt idx="198">
                  <c:v>10.327333333333334</c:v>
                </c:pt>
                <c:pt idx="199">
                  <c:v>10.282666666666668</c:v>
                </c:pt>
                <c:pt idx="200">
                  <c:v>10.247333333333335</c:v>
                </c:pt>
                <c:pt idx="201">
                  <c:v>10.131333333333334</c:v>
                </c:pt>
                <c:pt idx="202">
                  <c:v>10.038</c:v>
                </c:pt>
                <c:pt idx="203">
                  <c:v>9.9226666666666663</c:v>
                </c:pt>
                <c:pt idx="204">
                  <c:v>9.8480000000000008</c:v>
                </c:pt>
                <c:pt idx="205">
                  <c:v>9.8453333333333326</c:v>
                </c:pt>
                <c:pt idx="206">
                  <c:v>9.8926666666666669</c:v>
                </c:pt>
                <c:pt idx="207">
                  <c:v>9.8493333333333339</c:v>
                </c:pt>
                <c:pt idx="208">
                  <c:v>9.9373333333333331</c:v>
                </c:pt>
                <c:pt idx="209">
                  <c:v>10.012</c:v>
                </c:pt>
                <c:pt idx="210">
                  <c:v>9.9366666666666674</c:v>
                </c:pt>
                <c:pt idx="211">
                  <c:v>9.8353333333333328</c:v>
                </c:pt>
                <c:pt idx="212">
                  <c:v>9.6613333333333333</c:v>
                </c:pt>
                <c:pt idx="213">
                  <c:v>9.5833333333333339</c:v>
                </c:pt>
                <c:pt idx="214">
                  <c:v>9.6446666666666658</c:v>
                </c:pt>
                <c:pt idx="215">
                  <c:v>9.6566666666666663</c:v>
                </c:pt>
                <c:pt idx="216">
                  <c:v>9.7106666666666666</c:v>
                </c:pt>
                <c:pt idx="217">
                  <c:v>9.8053333333333335</c:v>
                </c:pt>
                <c:pt idx="218">
                  <c:v>9.8246666666666655</c:v>
                </c:pt>
                <c:pt idx="219">
                  <c:v>9.7800000000000011</c:v>
                </c:pt>
                <c:pt idx="220">
                  <c:v>9.8679999999999986</c:v>
                </c:pt>
                <c:pt idx="221">
                  <c:v>9.9413333333333327</c:v>
                </c:pt>
                <c:pt idx="222">
                  <c:v>10.028666666666666</c:v>
                </c:pt>
                <c:pt idx="223">
                  <c:v>10.010000000000002</c:v>
                </c:pt>
                <c:pt idx="224">
                  <c:v>10.116</c:v>
                </c:pt>
                <c:pt idx="225">
                  <c:v>10.184666666666667</c:v>
                </c:pt>
                <c:pt idx="226">
                  <c:v>10.209333333333333</c:v>
                </c:pt>
                <c:pt idx="227">
                  <c:v>10.159000000000001</c:v>
                </c:pt>
                <c:pt idx="228">
                  <c:v>10.199999999999999</c:v>
                </c:pt>
                <c:pt idx="229">
                  <c:v>10.246333333333334</c:v>
                </c:pt>
                <c:pt idx="230">
                  <c:v>10.243925925925925</c:v>
                </c:pt>
                <c:pt idx="231">
                  <c:v>10.257074074074074</c:v>
                </c:pt>
                <c:pt idx="232">
                  <c:v>10.49098148148148</c:v>
                </c:pt>
                <c:pt idx="233">
                  <c:v>10.484444444444444</c:v>
                </c:pt>
                <c:pt idx="234">
                  <c:v>10.676574074074074</c:v>
                </c:pt>
                <c:pt idx="235">
                  <c:v>10.77537037037037</c:v>
                </c:pt>
                <c:pt idx="236">
                  <c:v>10.875351851851851</c:v>
                </c:pt>
                <c:pt idx="237">
                  <c:v>11.010000000000002</c:v>
                </c:pt>
                <c:pt idx="238">
                  <c:v>11.167333333333332</c:v>
                </c:pt>
                <c:pt idx="239">
                  <c:v>11.366555555555557</c:v>
                </c:pt>
                <c:pt idx="240">
                  <c:v>11.586444444444444</c:v>
                </c:pt>
                <c:pt idx="241">
                  <c:v>12.730999999999998</c:v>
                </c:pt>
                <c:pt idx="242">
                  <c:v>13.696888888888889</c:v>
                </c:pt>
                <c:pt idx="243">
                  <c:v>14.37811111111111</c:v>
                </c:pt>
                <c:pt idx="244">
                  <c:v>14.922000000000001</c:v>
                </c:pt>
                <c:pt idx="245">
                  <c:v>15.305333333333333</c:v>
                </c:pt>
                <c:pt idx="246">
                  <c:v>15.471333333333334</c:v>
                </c:pt>
                <c:pt idx="247">
                  <c:v>15.586582010582012</c:v>
                </c:pt>
                <c:pt idx="248">
                  <c:v>15.711798941798941</c:v>
                </c:pt>
                <c:pt idx="249">
                  <c:v>15.799015873015872</c:v>
                </c:pt>
                <c:pt idx="250">
                  <c:v>15.839566137566138</c:v>
                </c:pt>
                <c:pt idx="251">
                  <c:v>15.922116402116403</c:v>
                </c:pt>
                <c:pt idx="252">
                  <c:v>16.117333333333335</c:v>
                </c:pt>
                <c:pt idx="253">
                  <c:v>16.26792592592593</c:v>
                </c:pt>
                <c:pt idx="254">
                  <c:v>16.434074074074076</c:v>
                </c:pt>
                <c:pt idx="255">
                  <c:v>16.556888888888889</c:v>
                </c:pt>
                <c:pt idx="256">
                  <c:v>16.61275925925926</c:v>
                </c:pt>
                <c:pt idx="257">
                  <c:v>16.640296296296295</c:v>
                </c:pt>
                <c:pt idx="258">
                  <c:v>16.643944444444443</c:v>
                </c:pt>
                <c:pt idx="259">
                  <c:v>16.684037037037037</c:v>
                </c:pt>
                <c:pt idx="260">
                  <c:v>16.750351851851853</c:v>
                </c:pt>
                <c:pt idx="261">
                  <c:v>17.023333333333333</c:v>
                </c:pt>
                <c:pt idx="262">
                  <c:v>17.25125925925926</c:v>
                </c:pt>
                <c:pt idx="263">
                  <c:v>17.458000000000002</c:v>
                </c:pt>
                <c:pt idx="264">
                  <c:v>17.615756613756613</c:v>
                </c:pt>
                <c:pt idx="265">
                  <c:v>17.753746031746033</c:v>
                </c:pt>
                <c:pt idx="266">
                  <c:v>17.856402116402116</c:v>
                </c:pt>
                <c:pt idx="267">
                  <c:v>17.899854497354497</c:v>
                </c:pt>
                <c:pt idx="268">
                  <c:v>17.642862433862433</c:v>
                </c:pt>
                <c:pt idx="269">
                  <c:v>17.06688888888889</c:v>
                </c:pt>
                <c:pt idx="270">
                  <c:v>16.86588888888889</c:v>
                </c:pt>
                <c:pt idx="271">
                  <c:v>16.578361111111111</c:v>
                </c:pt>
                <c:pt idx="272">
                  <c:v>16.576666666666668</c:v>
                </c:pt>
                <c:pt idx="273">
                  <c:v>16.533175925925924</c:v>
                </c:pt>
                <c:pt idx="274">
                  <c:v>16.602962962962962</c:v>
                </c:pt>
                <c:pt idx="275">
                  <c:v>16.555064814814816</c:v>
                </c:pt>
                <c:pt idx="276">
                  <c:v>16.569058201058201</c:v>
                </c:pt>
                <c:pt idx="277">
                  <c:v>16.557216931216928</c:v>
                </c:pt>
                <c:pt idx="278">
                  <c:v>16.601597883597883</c:v>
                </c:pt>
                <c:pt idx="279">
                  <c:v>16.657596119929451</c:v>
                </c:pt>
                <c:pt idx="280">
                  <c:v>16.814580070546739</c:v>
                </c:pt>
                <c:pt idx="281">
                  <c:v>17.062939682539682</c:v>
                </c:pt>
                <c:pt idx="282">
                  <c:v>17.223936860670193</c:v>
                </c:pt>
                <c:pt idx="283">
                  <c:v>17.367804409171079</c:v>
                </c:pt>
                <c:pt idx="284">
                  <c:v>17.500992945326281</c:v>
                </c:pt>
                <c:pt idx="285">
                  <c:v>17.580641975308644</c:v>
                </c:pt>
                <c:pt idx="286">
                  <c:v>17.618796296296299</c:v>
                </c:pt>
                <c:pt idx="287">
                  <c:v>17.68561728395062</c:v>
                </c:pt>
                <c:pt idx="288">
                  <c:v>17.761512345679012</c:v>
                </c:pt>
                <c:pt idx="289">
                  <c:v>18.32972222222222</c:v>
                </c:pt>
                <c:pt idx="290">
                  <c:v>19.351851851851851</c:v>
                </c:pt>
                <c:pt idx="291">
                  <c:v>20.377870370370367</c:v>
                </c:pt>
                <c:pt idx="292">
                  <c:v>21.312314814814812</c:v>
                </c:pt>
                <c:pt idx="293">
                  <c:v>22.105092592592591</c:v>
                </c:pt>
                <c:pt idx="294">
                  <c:v>22.62038888888889</c:v>
                </c:pt>
                <c:pt idx="295">
                  <c:v>22.829759259259255</c:v>
                </c:pt>
                <c:pt idx="296">
                  <c:v>22.844685185185185</c:v>
                </c:pt>
                <c:pt idx="297">
                  <c:v>22.864240740740744</c:v>
                </c:pt>
                <c:pt idx="298">
                  <c:v>22.89787037037037</c:v>
                </c:pt>
                <c:pt idx="299">
                  <c:v>23.037500000000001</c:v>
                </c:pt>
                <c:pt idx="300">
                  <c:v>23.189351851851853</c:v>
                </c:pt>
                <c:pt idx="301">
                  <c:v>23.576388888888893</c:v>
                </c:pt>
                <c:pt idx="302">
                  <c:v>23.657037037037039</c:v>
                </c:pt>
                <c:pt idx="303">
                  <c:v>23.754730158730158</c:v>
                </c:pt>
                <c:pt idx="304">
                  <c:v>23.959169312169315</c:v>
                </c:pt>
                <c:pt idx="305">
                  <c:v>24.233978835978839</c:v>
                </c:pt>
                <c:pt idx="306">
                  <c:v>24.525455026455028</c:v>
                </c:pt>
                <c:pt idx="307">
                  <c:v>24.765079365079366</c:v>
                </c:pt>
                <c:pt idx="308">
                  <c:v>24.945105820105823</c:v>
                </c:pt>
                <c:pt idx="309">
                  <c:v>25.018029100529102</c:v>
                </c:pt>
                <c:pt idx="310">
                  <c:v>25.035379731379727</c:v>
                </c:pt>
                <c:pt idx="311">
                  <c:v>25.039854226020893</c:v>
                </c:pt>
                <c:pt idx="312">
                  <c:v>25.035979514312846</c:v>
                </c:pt>
                <c:pt idx="313">
                  <c:v>25.011767501017502</c:v>
                </c:pt>
                <c:pt idx="314">
                  <c:v>25.034365252031922</c:v>
                </c:pt>
                <c:pt idx="315">
                  <c:v>25.024402396985735</c:v>
                </c:pt>
                <c:pt idx="316">
                  <c:v>24.628969456469456</c:v>
                </c:pt>
                <c:pt idx="317">
                  <c:v>24.333804593554596</c:v>
                </c:pt>
                <c:pt idx="318">
                  <c:v>24.350861952861955</c:v>
                </c:pt>
                <c:pt idx="319">
                  <c:v>23.931629629629633</c:v>
                </c:pt>
                <c:pt idx="320">
                  <c:v>23.439555555555557</c:v>
                </c:pt>
                <c:pt idx="321">
                  <c:v>22.002592592592592</c:v>
                </c:pt>
                <c:pt idx="322">
                  <c:v>20.885518518518516</c:v>
                </c:pt>
                <c:pt idx="323">
                  <c:v>19.245111111111115</c:v>
                </c:pt>
                <c:pt idx="324">
                  <c:v>18.025063492063492</c:v>
                </c:pt>
                <c:pt idx="325">
                  <c:v>17.059502645502647</c:v>
                </c:pt>
                <c:pt idx="326">
                  <c:v>16.486238095238093</c:v>
                </c:pt>
                <c:pt idx="327">
                  <c:v>15.904825396825398</c:v>
                </c:pt>
                <c:pt idx="328">
                  <c:v>15.459338624338624</c:v>
                </c:pt>
                <c:pt idx="329">
                  <c:v>15.007407407407406</c:v>
                </c:pt>
                <c:pt idx="330">
                  <c:v>14.796728395061727</c:v>
                </c:pt>
                <c:pt idx="331">
                  <c:v>14.662456790123457</c:v>
                </c:pt>
                <c:pt idx="332">
                  <c:v>14.508037037037038</c:v>
                </c:pt>
                <c:pt idx="333">
                  <c:v>14.406580246913581</c:v>
                </c:pt>
                <c:pt idx="334">
                  <c:v>14.307345679012347</c:v>
                </c:pt>
                <c:pt idx="335">
                  <c:v>14.219962962962963</c:v>
                </c:pt>
                <c:pt idx="336">
                  <c:v>14.178703703703702</c:v>
                </c:pt>
                <c:pt idx="337">
                  <c:v>14.050888888888888</c:v>
                </c:pt>
                <c:pt idx="338">
                  <c:v>13.881370370370371</c:v>
                </c:pt>
                <c:pt idx="339">
                  <c:v>13.555925925925926</c:v>
                </c:pt>
                <c:pt idx="340">
                  <c:v>13.367333333333335</c:v>
                </c:pt>
                <c:pt idx="341">
                  <c:v>13.153777777777778</c:v>
                </c:pt>
                <c:pt idx="342">
                  <c:v>13.089555555555556</c:v>
                </c:pt>
                <c:pt idx="343">
                  <c:v>13.015999999999998</c:v>
                </c:pt>
                <c:pt idx="344">
                  <c:v>12.893111111111111</c:v>
                </c:pt>
                <c:pt idx="345">
                  <c:v>12.758907407407406</c:v>
                </c:pt>
                <c:pt idx="346">
                  <c:v>12.740148148148149</c:v>
                </c:pt>
                <c:pt idx="347">
                  <c:v>12.723611111111111</c:v>
                </c:pt>
                <c:pt idx="348">
                  <c:v>12.872259259259259</c:v>
                </c:pt>
                <c:pt idx="349">
                  <c:v>12.901018518518519</c:v>
                </c:pt>
                <c:pt idx="350">
                  <c:v>12.920444444444446</c:v>
                </c:pt>
                <c:pt idx="351">
                  <c:v>12.901166666666668</c:v>
                </c:pt>
                <c:pt idx="352">
                  <c:v>12.909947089947092</c:v>
                </c:pt>
                <c:pt idx="353">
                  <c:v>12.925346560846563</c:v>
                </c:pt>
                <c:pt idx="354">
                  <c:v>13.092560846560847</c:v>
                </c:pt>
                <c:pt idx="355">
                  <c:v>13.015886243386243</c:v>
                </c:pt>
                <c:pt idx="356">
                  <c:v>12.993544973544974</c:v>
                </c:pt>
                <c:pt idx="357">
                  <c:v>12.96787037037037</c:v>
                </c:pt>
                <c:pt idx="358">
                  <c:v>12.849907407407407</c:v>
                </c:pt>
                <c:pt idx="359">
                  <c:v>12.849722222222223</c:v>
                </c:pt>
                <c:pt idx="360">
                  <c:v>12.91001851851852</c:v>
                </c:pt>
                <c:pt idx="361">
                  <c:v>12.850314814814816</c:v>
                </c:pt>
                <c:pt idx="362">
                  <c:v>12.898944444444442</c:v>
                </c:pt>
                <c:pt idx="363">
                  <c:v>13.026370370370373</c:v>
                </c:pt>
                <c:pt idx="364">
                  <c:v>13.072407407407407</c:v>
                </c:pt>
                <c:pt idx="365">
                  <c:v>13.086666666666668</c:v>
                </c:pt>
                <c:pt idx="366">
                  <c:v>13.181111111111111</c:v>
                </c:pt>
                <c:pt idx="367">
                  <c:v>13.234370370370371</c:v>
                </c:pt>
                <c:pt idx="368">
                  <c:v>13.193185185185184</c:v>
                </c:pt>
                <c:pt idx="369">
                  <c:v>12.933777777777777</c:v>
                </c:pt>
                <c:pt idx="370">
                  <c:v>12.52322222222222</c:v>
                </c:pt>
                <c:pt idx="371">
                  <c:v>12.206088888888889</c:v>
                </c:pt>
                <c:pt idx="372">
                  <c:v>12.126515555555557</c:v>
                </c:pt>
                <c:pt idx="373">
                  <c:v>12.12138666666667</c:v>
                </c:pt>
                <c:pt idx="374">
                  <c:v>12.195591111111113</c:v>
                </c:pt>
                <c:pt idx="375">
                  <c:v>12.243906666666668</c:v>
                </c:pt>
                <c:pt idx="376">
                  <c:v>12.26962962962963</c:v>
                </c:pt>
                <c:pt idx="377">
                  <c:v>12.053888888888888</c:v>
                </c:pt>
                <c:pt idx="378">
                  <c:v>11.961481481481481</c:v>
                </c:pt>
                <c:pt idx="379">
                  <c:v>11.871296296296297</c:v>
                </c:pt>
                <c:pt idx="380">
                  <c:v>11.750370370370369</c:v>
                </c:pt>
                <c:pt idx="381">
                  <c:v>11.404999999999999</c:v>
                </c:pt>
                <c:pt idx="382">
                  <c:v>11.14037037037037</c:v>
                </c:pt>
                <c:pt idx="383">
                  <c:v>10.832068783068783</c:v>
                </c:pt>
                <c:pt idx="384">
                  <c:v>10.611862433862434</c:v>
                </c:pt>
                <c:pt idx="385">
                  <c:v>10.297285714285714</c:v>
                </c:pt>
                <c:pt idx="386">
                  <c:v>10.343449735449736</c:v>
                </c:pt>
                <c:pt idx="387">
                  <c:v>10.425724867724867</c:v>
                </c:pt>
                <c:pt idx="388">
                  <c:v>10.575111111111113</c:v>
                </c:pt>
                <c:pt idx="389">
                  <c:v>10.710555555555558</c:v>
                </c:pt>
                <c:pt idx="390">
                  <c:v>10.82022222222222</c:v>
                </c:pt>
                <c:pt idx="391">
                  <c:v>10.895777777777779</c:v>
                </c:pt>
                <c:pt idx="392">
                  <c:v>11.085777777777777</c:v>
                </c:pt>
                <c:pt idx="393">
                  <c:v>11.229296296296296</c:v>
                </c:pt>
                <c:pt idx="394">
                  <c:v>11.355530864197531</c:v>
                </c:pt>
                <c:pt idx="395">
                  <c:v>11.443950617283949</c:v>
                </c:pt>
                <c:pt idx="396">
                  <c:v>11.531973544973543</c:v>
                </c:pt>
                <c:pt idx="397">
                  <c:v>11.560828218694885</c:v>
                </c:pt>
                <c:pt idx="398">
                  <c:v>11.581875485008817</c:v>
                </c:pt>
                <c:pt idx="399">
                  <c:v>11.666070899470901</c:v>
                </c:pt>
                <c:pt idx="400">
                  <c:v>11.676809523809524</c:v>
                </c:pt>
                <c:pt idx="401">
                  <c:v>11.661614814814815</c:v>
                </c:pt>
                <c:pt idx="402">
                  <c:v>11.663771851851852</c:v>
                </c:pt>
                <c:pt idx="403">
                  <c:v>11.682365925925927</c:v>
                </c:pt>
                <c:pt idx="404">
                  <c:v>11.682756296296295</c:v>
                </c:pt>
                <c:pt idx="405">
                  <c:v>11.716202222222222</c:v>
                </c:pt>
                <c:pt idx="406">
                  <c:v>11.719111111111111</c:v>
                </c:pt>
                <c:pt idx="407">
                  <c:v>11.740055555555555</c:v>
                </c:pt>
                <c:pt idx="408">
                  <c:v>11.717888888888888</c:v>
                </c:pt>
                <c:pt idx="409">
                  <c:v>11.679203703703704</c:v>
                </c:pt>
                <c:pt idx="410">
                  <c:v>11.664129629629631</c:v>
                </c:pt>
                <c:pt idx="411">
                  <c:v>11.642666666666667</c:v>
                </c:pt>
                <c:pt idx="412">
                  <c:v>11.632407407407408</c:v>
                </c:pt>
                <c:pt idx="413">
                  <c:v>11.601851851851851</c:v>
                </c:pt>
                <c:pt idx="414">
                  <c:v>11.636851851851853</c:v>
                </c:pt>
                <c:pt idx="415">
                  <c:v>11.632222222222222</c:v>
                </c:pt>
                <c:pt idx="416">
                  <c:v>11.628481481481483</c:v>
                </c:pt>
                <c:pt idx="417">
                  <c:v>11.630566137566138</c:v>
                </c:pt>
                <c:pt idx="418">
                  <c:v>11.629238095238097</c:v>
                </c:pt>
                <c:pt idx="419">
                  <c:v>11.640539682539682</c:v>
                </c:pt>
                <c:pt idx="420">
                  <c:v>11.633878306878307</c:v>
                </c:pt>
                <c:pt idx="421">
                  <c:v>11.656772486772487</c:v>
                </c:pt>
                <c:pt idx="422">
                  <c:v>11.692074074074075</c:v>
                </c:pt>
                <c:pt idx="423">
                  <c:v>11.713199999999999</c:v>
                </c:pt>
                <c:pt idx="424">
                  <c:v>11.776881481481482</c:v>
                </c:pt>
                <c:pt idx="425">
                  <c:v>11.838674074074074</c:v>
                </c:pt>
                <c:pt idx="426">
                  <c:v>11.890503703703704</c:v>
                </c:pt>
                <c:pt idx="427">
                  <c:v>11.940111111111111</c:v>
                </c:pt>
                <c:pt idx="428">
                  <c:v>11.973333333333333</c:v>
                </c:pt>
                <c:pt idx="429">
                  <c:v>12.072296296296296</c:v>
                </c:pt>
                <c:pt idx="430">
                  <c:v>12.072962962962963</c:v>
                </c:pt>
                <c:pt idx="431">
                  <c:v>12.074074074074076</c:v>
                </c:pt>
                <c:pt idx="432">
                  <c:v>12.067777777777778</c:v>
                </c:pt>
                <c:pt idx="433">
                  <c:v>12.065037037037037</c:v>
                </c:pt>
                <c:pt idx="434">
                  <c:v>12.03562962962963</c:v>
                </c:pt>
                <c:pt idx="435">
                  <c:v>12.02288888888889</c:v>
                </c:pt>
                <c:pt idx="436">
                  <c:v>12.012</c:v>
                </c:pt>
                <c:pt idx="437">
                  <c:v>12.104444444444447</c:v>
                </c:pt>
                <c:pt idx="438">
                  <c:v>12.180000000000003</c:v>
                </c:pt>
                <c:pt idx="439">
                  <c:v>12.023333333333335</c:v>
                </c:pt>
                <c:pt idx="440">
                  <c:v>11.801111111111112</c:v>
                </c:pt>
                <c:pt idx="441">
                  <c:v>11.78888888888889</c:v>
                </c:pt>
                <c:pt idx="442">
                  <c:v>11.78554761904762</c:v>
                </c:pt>
                <c:pt idx="443">
                  <c:v>11.806525132275132</c:v>
                </c:pt>
                <c:pt idx="444">
                  <c:v>11.8095582010582</c:v>
                </c:pt>
                <c:pt idx="445">
                  <c:v>11.833548059964727</c:v>
                </c:pt>
                <c:pt idx="446">
                  <c:v>11.846982363315696</c:v>
                </c:pt>
                <c:pt idx="447">
                  <c:v>11.845157407407408</c:v>
                </c:pt>
                <c:pt idx="448">
                  <c:v>11.871234567901235</c:v>
                </c:pt>
                <c:pt idx="449">
                  <c:v>11.890487654320989</c:v>
                </c:pt>
                <c:pt idx="450">
                  <c:v>11.897854293854294</c:v>
                </c:pt>
                <c:pt idx="451">
                  <c:v>11.902137566137565</c:v>
                </c:pt>
                <c:pt idx="452">
                  <c:v>11.927563288563288</c:v>
                </c:pt>
                <c:pt idx="453">
                  <c:v>11.900692714692717</c:v>
                </c:pt>
                <c:pt idx="454">
                  <c:v>11.875308913308913</c:v>
                </c:pt>
                <c:pt idx="455">
                  <c:v>11.925533577533578</c:v>
                </c:pt>
                <c:pt idx="456">
                  <c:v>12.019825396825397</c:v>
                </c:pt>
                <c:pt idx="457">
                  <c:v>12.082670634920635</c:v>
                </c:pt>
                <c:pt idx="458">
                  <c:v>12.0754126984127</c:v>
                </c:pt>
                <c:pt idx="459">
                  <c:v>12.0483082010582</c:v>
                </c:pt>
                <c:pt idx="460">
                  <c:v>12.070330687830687</c:v>
                </c:pt>
                <c:pt idx="461">
                  <c:v>12.06968650793651</c:v>
                </c:pt>
                <c:pt idx="462">
                  <c:v>12.073042328042327</c:v>
                </c:pt>
                <c:pt idx="463">
                  <c:v>12.172962962962963</c:v>
                </c:pt>
                <c:pt idx="464">
                  <c:v>12.201296296296295</c:v>
                </c:pt>
                <c:pt idx="465">
                  <c:v>12.231370370370371</c:v>
                </c:pt>
                <c:pt idx="466">
                  <c:v>12.249842592592593</c:v>
                </c:pt>
                <c:pt idx="467">
                  <c:v>12.270333333333333</c:v>
                </c:pt>
                <c:pt idx="468">
                  <c:v>12.270268518518517</c:v>
                </c:pt>
                <c:pt idx="469">
                  <c:v>12.275388888888889</c:v>
                </c:pt>
                <c:pt idx="470">
                  <c:v>12.303398148148148</c:v>
                </c:pt>
                <c:pt idx="471">
                  <c:v>12.33962433862434</c:v>
                </c:pt>
                <c:pt idx="472">
                  <c:v>12.351547619047619</c:v>
                </c:pt>
                <c:pt idx="473">
                  <c:v>12.389804232804234</c:v>
                </c:pt>
                <c:pt idx="474">
                  <c:v>12.43417195767196</c:v>
                </c:pt>
                <c:pt idx="475">
                  <c:v>12.480206349206348</c:v>
                </c:pt>
                <c:pt idx="476">
                  <c:v>12.491129629629629</c:v>
                </c:pt>
                <c:pt idx="477">
                  <c:v>12.488703703703703</c:v>
                </c:pt>
                <c:pt idx="478">
                  <c:v>12.499148148148148</c:v>
                </c:pt>
                <c:pt idx="479">
                  <c:v>12.517185185185184</c:v>
                </c:pt>
                <c:pt idx="480">
                  <c:v>12.516920634920638</c:v>
                </c:pt>
                <c:pt idx="481">
                  <c:v>12.539751322751325</c:v>
                </c:pt>
                <c:pt idx="482">
                  <c:v>12.56210582010582</c:v>
                </c:pt>
                <c:pt idx="483">
                  <c:v>12.600798941798942</c:v>
                </c:pt>
                <c:pt idx="484">
                  <c:v>12.623867724867726</c:v>
                </c:pt>
                <c:pt idx="485">
                  <c:v>12.641825396825398</c:v>
                </c:pt>
                <c:pt idx="486">
                  <c:v>12.665572751322751</c:v>
                </c:pt>
                <c:pt idx="487">
                  <c:v>12.700507936507936</c:v>
                </c:pt>
                <c:pt idx="488">
                  <c:v>12.727522486772488</c:v>
                </c:pt>
                <c:pt idx="489">
                  <c:v>12.775453439153441</c:v>
                </c:pt>
                <c:pt idx="490">
                  <c:v>12.821051058201059</c:v>
                </c:pt>
                <c:pt idx="491">
                  <c:v>12.848833862433862</c:v>
                </c:pt>
                <c:pt idx="492">
                  <c:v>12.876977777777778</c:v>
                </c:pt>
                <c:pt idx="493">
                  <c:v>12.907287037037039</c:v>
                </c:pt>
                <c:pt idx="494">
                  <c:v>12.889555555555557</c:v>
                </c:pt>
                <c:pt idx="495">
                  <c:v>12.876179629629629</c:v>
                </c:pt>
                <c:pt idx="496">
                  <c:v>12.854825925925926</c:v>
                </c:pt>
                <c:pt idx="497">
                  <c:v>12.844379629629628</c:v>
                </c:pt>
                <c:pt idx="498">
                  <c:v>12.821155555555556</c:v>
                </c:pt>
                <c:pt idx="499">
                  <c:v>12.803003703703705</c:v>
                </c:pt>
                <c:pt idx="500">
                  <c:v>12.804729382716047</c:v>
                </c:pt>
                <c:pt idx="501">
                  <c:v>12.811488395061726</c:v>
                </c:pt>
                <c:pt idx="502">
                  <c:v>12.771570423280423</c:v>
                </c:pt>
                <c:pt idx="503">
                  <c:v>12.834567795414463</c:v>
                </c:pt>
                <c:pt idx="504">
                  <c:v>12.976120723104058</c:v>
                </c:pt>
                <c:pt idx="505">
                  <c:v>13.20037142857143</c:v>
                </c:pt>
                <c:pt idx="506">
                  <c:v>13.453017195767195</c:v>
                </c:pt>
                <c:pt idx="507">
                  <c:v>13.686962962962962</c:v>
                </c:pt>
                <c:pt idx="508">
                  <c:v>13.916388888888889</c:v>
                </c:pt>
                <c:pt idx="509">
                  <c:v>14.084870370370371</c:v>
                </c:pt>
                <c:pt idx="510">
                  <c:v>14.237064021164022</c:v>
                </c:pt>
                <c:pt idx="511">
                  <c:v>14.357511640211641</c:v>
                </c:pt>
                <c:pt idx="512">
                  <c:v>14.485541269841271</c:v>
                </c:pt>
                <c:pt idx="513">
                  <c:v>14.589748677248679</c:v>
                </c:pt>
                <c:pt idx="514">
                  <c:v>14.727083862433862</c:v>
                </c:pt>
                <c:pt idx="515">
                  <c:v>14.821996825396827</c:v>
                </c:pt>
                <c:pt idx="516">
                  <c:v>14.894451234567899</c:v>
                </c:pt>
                <c:pt idx="517">
                  <c:v>14.954810405643737</c:v>
                </c:pt>
                <c:pt idx="518">
                  <c:v>15.126552645502645</c:v>
                </c:pt>
                <c:pt idx="519">
                  <c:v>15.302444885361551</c:v>
                </c:pt>
                <c:pt idx="520">
                  <c:v>15.405331569664902</c:v>
                </c:pt>
                <c:pt idx="521">
                  <c:v>15.471996031746032</c:v>
                </c:pt>
                <c:pt idx="522">
                  <c:v>15.490085185185187</c:v>
                </c:pt>
                <c:pt idx="523">
                  <c:v>15.437327777777778</c:v>
                </c:pt>
                <c:pt idx="524">
                  <c:v>15.381607407407408</c:v>
                </c:pt>
                <c:pt idx="525">
                  <c:v>15.363711111111112</c:v>
                </c:pt>
                <c:pt idx="526">
                  <c:v>15.342333333333332</c:v>
                </c:pt>
                <c:pt idx="527">
                  <c:v>15.328274074074077</c:v>
                </c:pt>
                <c:pt idx="528">
                  <c:v>15.27715925925926</c:v>
                </c:pt>
                <c:pt idx="529">
                  <c:v>15.219600000000003</c:v>
                </c:pt>
                <c:pt idx="530">
                  <c:v>15.139633333333332</c:v>
                </c:pt>
                <c:pt idx="531">
                  <c:v>15.075259259259258</c:v>
                </c:pt>
                <c:pt idx="532">
                  <c:v>15.004944444444444</c:v>
                </c:pt>
                <c:pt idx="533">
                  <c:v>14.982333333333333</c:v>
                </c:pt>
                <c:pt idx="534">
                  <c:v>14.934563492063493</c:v>
                </c:pt>
                <c:pt idx="535">
                  <c:v>14.865650793650794</c:v>
                </c:pt>
                <c:pt idx="536">
                  <c:v>14.797719576719576</c:v>
                </c:pt>
                <c:pt idx="537">
                  <c:v>14.752813051146386</c:v>
                </c:pt>
                <c:pt idx="538">
                  <c:v>14.694388007054673</c:v>
                </c:pt>
                <c:pt idx="539">
                  <c:v>14.667962962962964</c:v>
                </c:pt>
                <c:pt idx="540">
                  <c:v>14.654043209876544</c:v>
                </c:pt>
                <c:pt idx="541">
                  <c:v>14.599012345679014</c:v>
                </c:pt>
                <c:pt idx="542">
                  <c:v>14.557222222222222</c:v>
                </c:pt>
                <c:pt idx="543">
                  <c:v>14.635925925925926</c:v>
                </c:pt>
                <c:pt idx="544">
                  <c:v>14.684962962962963</c:v>
                </c:pt>
                <c:pt idx="545">
                  <c:v>14.709333333333333</c:v>
                </c:pt>
                <c:pt idx="546">
                  <c:v>14.718666666666666</c:v>
                </c:pt>
                <c:pt idx="547">
                  <c:v>14.718666666666667</c:v>
                </c:pt>
                <c:pt idx="548">
                  <c:v>14.715333333333334</c:v>
                </c:pt>
                <c:pt idx="549">
                  <c:v>14.711333333333334</c:v>
                </c:pt>
                <c:pt idx="550">
                  <c:v>14.689033333333334</c:v>
                </c:pt>
                <c:pt idx="551">
                  <c:v>14.667493333333335</c:v>
                </c:pt>
                <c:pt idx="552">
                  <c:v>14.626620000000001</c:v>
                </c:pt>
                <c:pt idx="553">
                  <c:v>14.598413333333333</c:v>
                </c:pt>
                <c:pt idx="554">
                  <c:v>14.590873333333334</c:v>
                </c:pt>
                <c:pt idx="555">
                  <c:v>14.614000000000001</c:v>
                </c:pt>
                <c:pt idx="556">
                  <c:v>14.655333333333335</c:v>
                </c:pt>
                <c:pt idx="557">
                  <c:v>14.692500000000001</c:v>
                </c:pt>
                <c:pt idx="558">
                  <c:v>14.805333333333333</c:v>
                </c:pt>
                <c:pt idx="559">
                  <c:v>14.806166666666666</c:v>
                </c:pt>
                <c:pt idx="560">
                  <c:v>14.880333333333333</c:v>
                </c:pt>
                <c:pt idx="561">
                  <c:v>14.862500000000001</c:v>
                </c:pt>
                <c:pt idx="562">
                  <c:v>14.810666666666668</c:v>
                </c:pt>
                <c:pt idx="563">
                  <c:v>14.747999999999999</c:v>
                </c:pt>
                <c:pt idx="564">
                  <c:v>14.774666666666665</c:v>
                </c:pt>
                <c:pt idx="565">
                  <c:v>14.925851851851853</c:v>
                </c:pt>
                <c:pt idx="566">
                  <c:v>14.912777777777777</c:v>
                </c:pt>
                <c:pt idx="567">
                  <c:v>14.859156084656085</c:v>
                </c:pt>
                <c:pt idx="568">
                  <c:v>14.797465608465609</c:v>
                </c:pt>
                <c:pt idx="569">
                  <c:v>14.730330687830687</c:v>
                </c:pt>
                <c:pt idx="570">
                  <c:v>14.676084656084656</c:v>
                </c:pt>
                <c:pt idx="571">
                  <c:v>14.67144708994709</c:v>
                </c:pt>
                <c:pt idx="572">
                  <c:v>14.683449735449736</c:v>
                </c:pt>
                <c:pt idx="573">
                  <c:v>14.701253968253969</c:v>
                </c:pt>
                <c:pt idx="574">
                  <c:v>14.704280423280423</c:v>
                </c:pt>
                <c:pt idx="575">
                  <c:v>14.71230687830688</c:v>
                </c:pt>
                <c:pt idx="576">
                  <c:v>14.702777777777779</c:v>
                </c:pt>
                <c:pt idx="577">
                  <c:v>14.696962962962964</c:v>
                </c:pt>
                <c:pt idx="578">
                  <c:v>14.732851851851851</c:v>
                </c:pt>
                <c:pt idx="579">
                  <c:v>14.724907407407407</c:v>
                </c:pt>
                <c:pt idx="580">
                  <c:v>14.735574074074076</c:v>
                </c:pt>
                <c:pt idx="581">
                  <c:v>14.763592592592595</c:v>
                </c:pt>
                <c:pt idx="582">
                  <c:v>14.789722222222222</c:v>
                </c:pt>
                <c:pt idx="583">
                  <c:v>14.78985185185185</c:v>
                </c:pt>
                <c:pt idx="584">
                  <c:v>14.808722222222222</c:v>
                </c:pt>
                <c:pt idx="585">
                  <c:v>14.811981481481482</c:v>
                </c:pt>
                <c:pt idx="586">
                  <c:v>14.811703703703703</c:v>
                </c:pt>
                <c:pt idx="587">
                  <c:v>14.790962962962965</c:v>
                </c:pt>
                <c:pt idx="588">
                  <c:v>14.75</c:v>
                </c:pt>
                <c:pt idx="589">
                  <c:v>14.75</c:v>
                </c:pt>
                <c:pt idx="590">
                  <c:v>14.62</c:v>
                </c:pt>
                <c:pt idx="591">
                  <c:v>14.59</c:v>
                </c:pt>
                <c:pt idx="592">
                  <c:v>14.61</c:v>
                </c:pt>
                <c:pt idx="593">
                  <c:v>14.5</c:v>
                </c:pt>
                <c:pt idx="594">
                  <c:v>14.5</c:v>
                </c:pt>
                <c:pt idx="595">
                  <c:v>14.677777777777777</c:v>
                </c:pt>
                <c:pt idx="596">
                  <c:v>14.66</c:v>
                </c:pt>
                <c:pt idx="597">
                  <c:v>14.75</c:v>
                </c:pt>
                <c:pt idx="598">
                  <c:v>14.75</c:v>
                </c:pt>
                <c:pt idx="599">
                  <c:v>14.68</c:v>
                </c:pt>
                <c:pt idx="600">
                  <c:v>14.73</c:v>
                </c:pt>
                <c:pt idx="601">
                  <c:v>14.74</c:v>
                </c:pt>
                <c:pt idx="602">
                  <c:v>14.67</c:v>
                </c:pt>
                <c:pt idx="603">
                  <c:v>14.675000000000001</c:v>
                </c:pt>
                <c:pt idx="604">
                  <c:v>14.677777777777777</c:v>
                </c:pt>
                <c:pt idx="605">
                  <c:v>14.62</c:v>
                </c:pt>
                <c:pt idx="606">
                  <c:v>14.588888888888889</c:v>
                </c:pt>
                <c:pt idx="607">
                  <c:v>14.58611111111111</c:v>
                </c:pt>
                <c:pt idx="608">
                  <c:v>14.64111111111111</c:v>
                </c:pt>
                <c:pt idx="609">
                  <c:v>14.652777777777777</c:v>
                </c:pt>
                <c:pt idx="610">
                  <c:v>14.64722222222222</c:v>
                </c:pt>
                <c:pt idx="611">
                  <c:v>14.72</c:v>
                </c:pt>
                <c:pt idx="612">
                  <c:v>14.674999999999999</c:v>
                </c:pt>
                <c:pt idx="613">
                  <c:v>14.7</c:v>
                </c:pt>
                <c:pt idx="614">
                  <c:v>14.627777777777775</c:v>
                </c:pt>
                <c:pt idx="615">
                  <c:v>14.577777777777778</c:v>
                </c:pt>
                <c:pt idx="616">
                  <c:v>14.63</c:v>
                </c:pt>
                <c:pt idx="617">
                  <c:v>14.725</c:v>
                </c:pt>
                <c:pt idx="618">
                  <c:v>14.700000000000001</c:v>
                </c:pt>
                <c:pt idx="619">
                  <c:v>14.556666666666667</c:v>
                </c:pt>
                <c:pt idx="620">
                  <c:v>14.65</c:v>
                </c:pt>
                <c:pt idx="621">
                  <c:v>14.646666666666667</c:v>
                </c:pt>
                <c:pt idx="622">
                  <c:v>14.627777777777778</c:v>
                </c:pt>
                <c:pt idx="623">
                  <c:v>14.65</c:v>
                </c:pt>
                <c:pt idx="624">
                  <c:v>14.71</c:v>
                </c:pt>
                <c:pt idx="625">
                  <c:v>14.79</c:v>
                </c:pt>
                <c:pt idx="626">
                  <c:v>14.6</c:v>
                </c:pt>
                <c:pt idx="627">
                  <c:v>14.633333333333333</c:v>
                </c:pt>
                <c:pt idx="628">
                  <c:v>14.64</c:v>
                </c:pt>
                <c:pt idx="629">
                  <c:v>14.76</c:v>
                </c:pt>
                <c:pt idx="630">
                  <c:v>14.77</c:v>
                </c:pt>
                <c:pt idx="631">
                  <c:v>14.833333333333334</c:v>
                </c:pt>
                <c:pt idx="632">
                  <c:v>14.8</c:v>
                </c:pt>
                <c:pt idx="633">
                  <c:v>14.854444444444445</c:v>
                </c:pt>
                <c:pt idx="634">
                  <c:v>14.87</c:v>
                </c:pt>
                <c:pt idx="635">
                  <c:v>14.81</c:v>
                </c:pt>
                <c:pt idx="636">
                  <c:v>14.78</c:v>
                </c:pt>
                <c:pt idx="637">
                  <c:v>14.736904761904761</c:v>
                </c:pt>
                <c:pt idx="638">
                  <c:v>14.695714285714287</c:v>
                </c:pt>
                <c:pt idx="639">
                  <c:v>14.764880952380951</c:v>
                </c:pt>
                <c:pt idx="640">
                  <c:v>14.708333333333334</c:v>
                </c:pt>
                <c:pt idx="641">
                  <c:v>14.7</c:v>
                </c:pt>
                <c:pt idx="642">
                  <c:v>16.93</c:v>
                </c:pt>
                <c:pt idx="643">
                  <c:v>17.5</c:v>
                </c:pt>
                <c:pt idx="644">
                  <c:v>17.43</c:v>
                </c:pt>
                <c:pt idx="645">
                  <c:v>16.84</c:v>
                </c:pt>
                <c:pt idx="646">
                  <c:v>17.399999999999999</c:v>
                </c:pt>
                <c:pt idx="647">
                  <c:v>17.75</c:v>
                </c:pt>
                <c:pt idx="648">
                  <c:v>24.53</c:v>
                </c:pt>
                <c:pt idx="649">
                  <c:v>24.4</c:v>
                </c:pt>
                <c:pt idx="650">
                  <c:v>24.53</c:v>
                </c:pt>
                <c:pt idx="651">
                  <c:v>24.4</c:v>
                </c:pt>
                <c:pt idx="652">
                  <c:v>24.4</c:v>
                </c:pt>
                <c:pt idx="653">
                  <c:v>24.399999999999995</c:v>
                </c:pt>
                <c:pt idx="654">
                  <c:v>24.99</c:v>
                </c:pt>
                <c:pt idx="655">
                  <c:v>25.06</c:v>
                </c:pt>
                <c:pt idx="656">
                  <c:v>24.4</c:v>
                </c:pt>
                <c:pt idx="657">
                  <c:v>24.4</c:v>
                </c:pt>
                <c:pt idx="658">
                  <c:v>24.5</c:v>
                </c:pt>
                <c:pt idx="659">
                  <c:v>25</c:v>
                </c:pt>
                <c:pt idx="660">
                  <c:v>25</c:v>
                </c:pt>
                <c:pt idx="661">
                  <c:v>25.11</c:v>
                </c:pt>
                <c:pt idx="662">
                  <c:v>25</c:v>
                </c:pt>
                <c:pt idx="663">
                  <c:v>25.159999999999997</c:v>
                </c:pt>
                <c:pt idx="664">
                  <c:v>25.2</c:v>
                </c:pt>
                <c:pt idx="665">
                  <c:v>25.104166666666668</c:v>
                </c:pt>
                <c:pt idx="666">
                  <c:v>25.153333333333336</c:v>
                </c:pt>
                <c:pt idx="667">
                  <c:v>25.14740740740741</c:v>
                </c:pt>
                <c:pt idx="668">
                  <c:v>25.25</c:v>
                </c:pt>
                <c:pt idx="669">
                  <c:v>25.306666666666668</c:v>
                </c:pt>
                <c:pt idx="670">
                  <c:v>25.44</c:v>
                </c:pt>
                <c:pt idx="671">
                  <c:v>25.417777777777776</c:v>
                </c:pt>
                <c:pt idx="672">
                  <c:v>25.554166666666671</c:v>
                </c:pt>
                <c:pt idx="673">
                  <c:v>25.565416666666668</c:v>
                </c:pt>
                <c:pt idx="674">
                  <c:v>25.67</c:v>
                </c:pt>
                <c:pt idx="675">
                  <c:v>25.55</c:v>
                </c:pt>
                <c:pt idx="676">
                  <c:v>25.563333333333333</c:v>
                </c:pt>
                <c:pt idx="677">
                  <c:v>25.53</c:v>
                </c:pt>
                <c:pt idx="678">
                  <c:v>25.695000000000004</c:v>
                </c:pt>
                <c:pt idx="679">
                  <c:v>25.863888888888891</c:v>
                </c:pt>
                <c:pt idx="680">
                  <c:v>26.159166666666664</c:v>
                </c:pt>
                <c:pt idx="681">
                  <c:v>26.052857142857146</c:v>
                </c:pt>
                <c:pt idx="682">
                  <c:v>26</c:v>
                </c:pt>
                <c:pt idx="683">
                  <c:v>26.033333333333331</c:v>
                </c:pt>
                <c:pt idx="684">
                  <c:v>26.06</c:v>
                </c:pt>
                <c:pt idx="685">
                  <c:v>26.25</c:v>
                </c:pt>
                <c:pt idx="686">
                  <c:v>26.25</c:v>
                </c:pt>
                <c:pt idx="687">
                  <c:v>26.23</c:v>
                </c:pt>
                <c:pt idx="688">
                  <c:v>26.26642857142857</c:v>
                </c:pt>
                <c:pt idx="689">
                  <c:v>26.387499999999999</c:v>
                </c:pt>
                <c:pt idx="690">
                  <c:v>26.393253968253969</c:v>
                </c:pt>
                <c:pt idx="691">
                  <c:v>26.2425</c:v>
                </c:pt>
                <c:pt idx="692">
                  <c:v>26.352222222222224</c:v>
                </c:pt>
                <c:pt idx="693">
                  <c:v>26.472380952380956</c:v>
                </c:pt>
                <c:pt idx="694">
                  <c:v>26.562666666666669</c:v>
                </c:pt>
                <c:pt idx="695">
                  <c:v>26.600000000000005</c:v>
                </c:pt>
                <c:pt idx="696">
                  <c:v>26.622222222222224</c:v>
                </c:pt>
                <c:pt idx="697">
                  <c:v>26.619166666666661</c:v>
                </c:pt>
                <c:pt idx="698">
                  <c:v>26.664999999999999</c:v>
                </c:pt>
                <c:pt idx="699">
                  <c:v>26.625</c:v>
                </c:pt>
                <c:pt idx="700">
                  <c:v>26.6</c:v>
                </c:pt>
                <c:pt idx="701">
                  <c:v>26.631666666666664</c:v>
                </c:pt>
                <c:pt idx="702">
                  <c:v>26.624166666666667</c:v>
                </c:pt>
                <c:pt idx="703">
                  <c:v>26.570625</c:v>
                </c:pt>
                <c:pt idx="704">
                  <c:v>26.553333333333331</c:v>
                </c:pt>
                <c:pt idx="705">
                  <c:v>26.612222222222226</c:v>
                </c:pt>
                <c:pt idx="706">
                  <c:v>26.628906714200834</c:v>
                </c:pt>
                <c:pt idx="707">
                  <c:v>26.69</c:v>
                </c:pt>
                <c:pt idx="708">
                  <c:v>26.73</c:v>
                </c:pt>
                <c:pt idx="709">
                  <c:v>26.87</c:v>
                </c:pt>
                <c:pt idx="710">
                  <c:v>26.826785714285716</c:v>
                </c:pt>
                <c:pt idx="711">
                  <c:v>26.82</c:v>
                </c:pt>
                <c:pt idx="712">
                  <c:v>26.83</c:v>
                </c:pt>
                <c:pt idx="713">
                  <c:v>26.892857142857142</c:v>
                </c:pt>
                <c:pt idx="714">
                  <c:v>26.983333333333334</c:v>
                </c:pt>
                <c:pt idx="715">
                  <c:v>27</c:v>
                </c:pt>
                <c:pt idx="716">
                  <c:v>27.36</c:v>
                </c:pt>
                <c:pt idx="717">
                  <c:v>27.5</c:v>
                </c:pt>
                <c:pt idx="718">
                  <c:v>27.27</c:v>
                </c:pt>
                <c:pt idx="719">
                  <c:v>27.56</c:v>
                </c:pt>
                <c:pt idx="720">
                  <c:v>27.571111111111112</c:v>
                </c:pt>
                <c:pt idx="721">
                  <c:v>27.515000000000001</c:v>
                </c:pt>
                <c:pt idx="722">
                  <c:v>27.613333333333337</c:v>
                </c:pt>
                <c:pt idx="723">
                  <c:v>27.551111111111112</c:v>
                </c:pt>
                <c:pt idx="724">
                  <c:v>27.473333333333333</c:v>
                </c:pt>
                <c:pt idx="725">
                  <c:v>27.505000000000003</c:v>
                </c:pt>
                <c:pt idx="726">
                  <c:v>27.23</c:v>
                </c:pt>
                <c:pt idx="727">
                  <c:v>26.82</c:v>
                </c:pt>
                <c:pt idx="728">
                  <c:v>27.475166666666667</c:v>
                </c:pt>
                <c:pt idx="729">
                  <c:v>27.101999999999993</c:v>
                </c:pt>
                <c:pt idx="730">
                  <c:v>26.83</c:v>
                </c:pt>
                <c:pt idx="731">
                  <c:v>26.84</c:v>
                </c:pt>
                <c:pt idx="732">
                  <c:v>27.199404761904763</c:v>
                </c:pt>
                <c:pt idx="733">
                  <c:v>27.100833333333338</c:v>
                </c:pt>
                <c:pt idx="734">
                  <c:v>27.047666666666668</c:v>
                </c:pt>
                <c:pt idx="735">
                  <c:v>27.27</c:v>
                </c:pt>
                <c:pt idx="736">
                  <c:v>27.23</c:v>
                </c:pt>
                <c:pt idx="737">
                  <c:v>27.46</c:v>
                </c:pt>
                <c:pt idx="738">
                  <c:v>27.25</c:v>
                </c:pt>
                <c:pt idx="739">
                  <c:v>27.46</c:v>
                </c:pt>
                <c:pt idx="740">
                  <c:v>27.5</c:v>
                </c:pt>
                <c:pt idx="741">
                  <c:v>27.53</c:v>
                </c:pt>
                <c:pt idx="742">
                  <c:v>27.89</c:v>
                </c:pt>
                <c:pt idx="743">
                  <c:v>28.18</c:v>
                </c:pt>
                <c:pt idx="744">
                  <c:v>27.81</c:v>
                </c:pt>
                <c:pt idx="745">
                  <c:v>28.398611111111109</c:v>
                </c:pt>
                <c:pt idx="746">
                  <c:v>28.57</c:v>
                </c:pt>
                <c:pt idx="747">
                  <c:v>28.677777777777777</c:v>
                </c:pt>
                <c:pt idx="748">
                  <c:v>28.6</c:v>
                </c:pt>
                <c:pt idx="749">
                  <c:v>28.56</c:v>
                </c:pt>
                <c:pt idx="750">
                  <c:v>28.433333333333334</c:v>
                </c:pt>
                <c:pt idx="751">
                  <c:v>27.77</c:v>
                </c:pt>
                <c:pt idx="752">
                  <c:v>27.729166666666668</c:v>
                </c:pt>
                <c:pt idx="753">
                  <c:v>27.27</c:v>
                </c:pt>
                <c:pt idx="754">
                  <c:v>27.849999999999998</c:v>
                </c:pt>
                <c:pt idx="755">
                  <c:v>27.06</c:v>
                </c:pt>
                <c:pt idx="756">
                  <c:v>26.95</c:v>
                </c:pt>
                <c:pt idx="757">
                  <c:v>26.62</c:v>
                </c:pt>
                <c:pt idx="758">
                  <c:v>26.42</c:v>
                </c:pt>
                <c:pt idx="759">
                  <c:v>26.17</c:v>
                </c:pt>
                <c:pt idx="760">
                  <c:v>25.766666666666666</c:v>
                </c:pt>
                <c:pt idx="761">
                  <c:v>26.070000000000004</c:v>
                </c:pt>
                <c:pt idx="762">
                  <c:v>25.953333333333337</c:v>
                </c:pt>
                <c:pt idx="763">
                  <c:v>25.65</c:v>
                </c:pt>
                <c:pt idx="764">
                  <c:v>25.82</c:v>
                </c:pt>
                <c:pt idx="765">
                  <c:v>25.39</c:v>
                </c:pt>
                <c:pt idx="766">
                  <c:v>25.34</c:v>
                </c:pt>
                <c:pt idx="767">
                  <c:v>25.42</c:v>
                </c:pt>
                <c:pt idx="768">
                  <c:v>25.2</c:v>
                </c:pt>
                <c:pt idx="769">
                  <c:v>25.4</c:v>
                </c:pt>
                <c:pt idx="770">
                  <c:v>25.12</c:v>
                </c:pt>
                <c:pt idx="771">
                  <c:v>23.45</c:v>
                </c:pt>
                <c:pt idx="772">
                  <c:v>22.77</c:v>
                </c:pt>
                <c:pt idx="773">
                  <c:v>20.329999999999998</c:v>
                </c:pt>
                <c:pt idx="774">
                  <c:v>20.16</c:v>
                </c:pt>
                <c:pt idx="775">
                  <c:v>17.899999999999999</c:v>
                </c:pt>
                <c:pt idx="776">
                  <c:v>17.733333333333334</c:v>
                </c:pt>
                <c:pt idx="777">
                  <c:v>17.61</c:v>
                </c:pt>
                <c:pt idx="778">
                  <c:v>17.53</c:v>
                </c:pt>
                <c:pt idx="779">
                  <c:v>17.68</c:v>
                </c:pt>
                <c:pt idx="780">
                  <c:v>17.45</c:v>
                </c:pt>
                <c:pt idx="781">
                  <c:v>17.662301587301588</c:v>
                </c:pt>
                <c:pt idx="782">
                  <c:v>17.75</c:v>
                </c:pt>
                <c:pt idx="783">
                  <c:v>17.68</c:v>
                </c:pt>
                <c:pt idx="784">
                  <c:v>17.68</c:v>
                </c:pt>
                <c:pt idx="785">
                  <c:v>17.858333333333338</c:v>
                </c:pt>
                <c:pt idx="786">
                  <c:v>17.579999999999998</c:v>
                </c:pt>
                <c:pt idx="787">
                  <c:v>17.52</c:v>
                </c:pt>
                <c:pt idx="788">
                  <c:v>17.238888888888891</c:v>
                </c:pt>
                <c:pt idx="789">
                  <c:v>17.34</c:v>
                </c:pt>
                <c:pt idx="790">
                  <c:v>17.338333333333335</c:v>
                </c:pt>
                <c:pt idx="791">
                  <c:v>17.34</c:v>
                </c:pt>
                <c:pt idx="792">
                  <c:v>17.48</c:v>
                </c:pt>
                <c:pt idx="793">
                  <c:v>17.578571428571433</c:v>
                </c:pt>
                <c:pt idx="794">
                  <c:v>17.55</c:v>
                </c:pt>
                <c:pt idx="795">
                  <c:v>17.66</c:v>
                </c:pt>
                <c:pt idx="796">
                  <c:v>17.55</c:v>
                </c:pt>
                <c:pt idx="797">
                  <c:v>17.48</c:v>
                </c:pt>
                <c:pt idx="798">
                  <c:v>17.554000000000002</c:v>
                </c:pt>
                <c:pt idx="799">
                  <c:v>17.533928571428572</c:v>
                </c:pt>
                <c:pt idx="800">
                  <c:v>17.554444444444446</c:v>
                </c:pt>
                <c:pt idx="801">
                  <c:v>17.420000000000002</c:v>
                </c:pt>
                <c:pt idx="802">
                  <c:v>17.510000000000002</c:v>
                </c:pt>
                <c:pt idx="803">
                  <c:v>17.52</c:v>
                </c:pt>
                <c:pt idx="804">
                  <c:v>17.625</c:v>
                </c:pt>
                <c:pt idx="805">
                  <c:v>17.5717171717172</c:v>
                </c:pt>
                <c:pt idx="806">
                  <c:v>17.55</c:v>
                </c:pt>
                <c:pt idx="807">
                  <c:v>17.52</c:v>
                </c:pt>
                <c:pt idx="808">
                  <c:v>17.600000000000001</c:v>
                </c:pt>
                <c:pt idx="809">
                  <c:v>17.690000000000001</c:v>
                </c:pt>
                <c:pt idx="810">
                  <c:v>17.8</c:v>
                </c:pt>
                <c:pt idx="811">
                  <c:v>17.724999999999998</c:v>
                </c:pt>
                <c:pt idx="812">
                  <c:v>17.88</c:v>
                </c:pt>
                <c:pt idx="813">
                  <c:v>17.86898148148148</c:v>
                </c:pt>
                <c:pt idx="814">
                  <c:v>17.84</c:v>
                </c:pt>
                <c:pt idx="815">
                  <c:v>17.82</c:v>
                </c:pt>
                <c:pt idx="816">
                  <c:v>17.88</c:v>
                </c:pt>
                <c:pt idx="817">
                  <c:v>17.897222222222222</c:v>
                </c:pt>
                <c:pt idx="818">
                  <c:v>17.95</c:v>
                </c:pt>
                <c:pt idx="819">
                  <c:v>17.98</c:v>
                </c:pt>
                <c:pt idx="820">
                  <c:v>18.100000000000001</c:v>
                </c:pt>
                <c:pt idx="821">
                  <c:v>18.04111111111111</c:v>
                </c:pt>
                <c:pt idx="822">
                  <c:v>18.143888888888888</c:v>
                </c:pt>
                <c:pt idx="823">
                  <c:v>18.119444444444444</c:v>
                </c:pt>
                <c:pt idx="824">
                  <c:v>18.07</c:v>
                </c:pt>
                <c:pt idx="825">
                  <c:v>18.170000000000002</c:v>
                </c:pt>
                <c:pt idx="826">
                  <c:v>18.25</c:v>
                </c:pt>
                <c:pt idx="827">
                  <c:v>18.298611111111111</c:v>
                </c:pt>
                <c:pt idx="828">
                  <c:v>18.25</c:v>
                </c:pt>
                <c:pt idx="829">
                  <c:v>18.23</c:v>
                </c:pt>
                <c:pt idx="830">
                  <c:v>18.213750000000001</c:v>
                </c:pt>
                <c:pt idx="831">
                  <c:v>18.244603174603174</c:v>
                </c:pt>
                <c:pt idx="832">
                  <c:v>18.125714285714285</c:v>
                </c:pt>
                <c:pt idx="833">
                  <c:v>18.190000000000001</c:v>
                </c:pt>
                <c:pt idx="834">
                  <c:v>18.29</c:v>
                </c:pt>
                <c:pt idx="835">
                  <c:v>18.25</c:v>
                </c:pt>
                <c:pt idx="836">
                  <c:v>18.23</c:v>
                </c:pt>
                <c:pt idx="837">
                  <c:v>18.2</c:v>
                </c:pt>
                <c:pt idx="838">
                  <c:v>18.260000000000002</c:v>
                </c:pt>
                <c:pt idx="839">
                  <c:v>18.329999999999998</c:v>
                </c:pt>
                <c:pt idx="840">
                  <c:v>18.2</c:v>
                </c:pt>
                <c:pt idx="841">
                  <c:v>18.260000000000002</c:v>
                </c:pt>
                <c:pt idx="842">
                  <c:v>18.25</c:v>
                </c:pt>
                <c:pt idx="843">
                  <c:v>18.309999999999999</c:v>
                </c:pt>
                <c:pt idx="844">
                  <c:v>18.309999999999999</c:v>
                </c:pt>
                <c:pt idx="845">
                  <c:v>18.36</c:v>
                </c:pt>
                <c:pt idx="846">
                  <c:v>18.34</c:v>
                </c:pt>
                <c:pt idx="847">
                  <c:v>18.399999999999999</c:v>
                </c:pt>
                <c:pt idx="848">
                  <c:v>18.59</c:v>
                </c:pt>
                <c:pt idx="849">
                  <c:v>18.5</c:v>
                </c:pt>
                <c:pt idx="850">
                  <c:v>18.440000000000001</c:v>
                </c:pt>
                <c:pt idx="851">
                  <c:v>17.89</c:v>
                </c:pt>
                <c:pt idx="852">
                  <c:v>17.88</c:v>
                </c:pt>
                <c:pt idx="853">
                  <c:v>17.579999999999998</c:v>
                </c:pt>
                <c:pt idx="854">
                  <c:v>17.55</c:v>
                </c:pt>
                <c:pt idx="855">
                  <c:v>17.59</c:v>
                </c:pt>
                <c:pt idx="856">
                  <c:v>17.29</c:v>
                </c:pt>
                <c:pt idx="857">
                  <c:v>17.309999999999999</c:v>
                </c:pt>
                <c:pt idx="858">
                  <c:v>17.201111111111114</c:v>
                </c:pt>
                <c:pt idx="859">
                  <c:v>17.21</c:v>
                </c:pt>
                <c:pt idx="860">
                  <c:v>16.737222222222218</c:v>
                </c:pt>
                <c:pt idx="861">
                  <c:v>16.739999999999998</c:v>
                </c:pt>
                <c:pt idx="862">
                  <c:v>16.59</c:v>
                </c:pt>
                <c:pt idx="863">
                  <c:v>16.600000000000001</c:v>
                </c:pt>
                <c:pt idx="864">
                  <c:v>16.690000000000001</c:v>
                </c:pt>
                <c:pt idx="865">
                  <c:v>16.54</c:v>
                </c:pt>
                <c:pt idx="866">
                  <c:v>16.440000000000001</c:v>
                </c:pt>
                <c:pt idx="867">
                  <c:v>16.62</c:v>
                </c:pt>
                <c:pt idx="868">
                  <c:v>16.11</c:v>
                </c:pt>
                <c:pt idx="869">
                  <c:v>16.39</c:v>
                </c:pt>
                <c:pt idx="870">
                  <c:v>16.447555555555553</c:v>
                </c:pt>
                <c:pt idx="871">
                  <c:v>16.489999999999998</c:v>
                </c:pt>
                <c:pt idx="872">
                  <c:v>16.5</c:v>
                </c:pt>
                <c:pt idx="873">
                  <c:v>16.545333333333332</c:v>
                </c:pt>
                <c:pt idx="874">
                  <c:v>16.53</c:v>
                </c:pt>
                <c:pt idx="875">
                  <c:v>16.546666666666667</c:v>
                </c:pt>
                <c:pt idx="876">
                  <c:v>16.55</c:v>
                </c:pt>
                <c:pt idx="877">
                  <c:v>16.452777777777779</c:v>
                </c:pt>
                <c:pt idx="878">
                  <c:v>16.39</c:v>
                </c:pt>
                <c:pt idx="879">
                  <c:v>16.54</c:v>
                </c:pt>
                <c:pt idx="880">
                  <c:v>16.559999999999999</c:v>
                </c:pt>
                <c:pt idx="881">
                  <c:v>16.48</c:v>
                </c:pt>
                <c:pt idx="882">
                  <c:v>16.39</c:v>
                </c:pt>
                <c:pt idx="883">
                  <c:v>16.451333333333334</c:v>
                </c:pt>
                <c:pt idx="884">
                  <c:v>16.59</c:v>
                </c:pt>
                <c:pt idx="885">
                  <c:v>16.5</c:v>
                </c:pt>
                <c:pt idx="886">
                  <c:v>16.53</c:v>
                </c:pt>
                <c:pt idx="887">
                  <c:v>16.579999999999998</c:v>
                </c:pt>
                <c:pt idx="888">
                  <c:v>16.611111111111111</c:v>
                </c:pt>
                <c:pt idx="889">
                  <c:v>16.62</c:v>
                </c:pt>
                <c:pt idx="890">
                  <c:v>16.66</c:v>
                </c:pt>
                <c:pt idx="891">
                  <c:v>16.649999999999999</c:v>
                </c:pt>
                <c:pt idx="892">
                  <c:v>16.13</c:v>
                </c:pt>
                <c:pt idx="893">
                  <c:v>16.52</c:v>
                </c:pt>
                <c:pt idx="894">
                  <c:v>16.34</c:v>
                </c:pt>
                <c:pt idx="895">
                  <c:v>16.43</c:v>
                </c:pt>
                <c:pt idx="896">
                  <c:v>16.5</c:v>
                </c:pt>
                <c:pt idx="897">
                  <c:v>16.25</c:v>
                </c:pt>
                <c:pt idx="898">
                  <c:v>16.22</c:v>
                </c:pt>
                <c:pt idx="899">
                  <c:v>16.170000000000002</c:v>
                </c:pt>
                <c:pt idx="900">
                  <c:v>16.239999999999998</c:v>
                </c:pt>
                <c:pt idx="901">
                  <c:v>16.13</c:v>
                </c:pt>
                <c:pt idx="902">
                  <c:v>16.02</c:v>
                </c:pt>
                <c:pt idx="903">
                  <c:v>16.14</c:v>
                </c:pt>
                <c:pt idx="904">
                  <c:v>16.18</c:v>
                </c:pt>
                <c:pt idx="905">
                  <c:v>16.149999999999999</c:v>
                </c:pt>
                <c:pt idx="906">
                  <c:v>16.212499999999999</c:v>
                </c:pt>
                <c:pt idx="907">
                  <c:v>16.135555555555555</c:v>
                </c:pt>
                <c:pt idx="908">
                  <c:v>16.254444444444445</c:v>
                </c:pt>
                <c:pt idx="909">
                  <c:v>16.14</c:v>
                </c:pt>
                <c:pt idx="910">
                  <c:v>16.149999999999999</c:v>
                </c:pt>
                <c:pt idx="911">
                  <c:v>16.27</c:v>
                </c:pt>
                <c:pt idx="912">
                  <c:v>16.12</c:v>
                </c:pt>
                <c:pt idx="913">
                  <c:v>16.100000000000001</c:v>
                </c:pt>
                <c:pt idx="914">
                  <c:v>16.11</c:v>
                </c:pt>
                <c:pt idx="915">
                  <c:v>16.123333333333331</c:v>
                </c:pt>
                <c:pt idx="916">
                  <c:v>16.099999999999998</c:v>
                </c:pt>
                <c:pt idx="917">
                  <c:v>16.11</c:v>
                </c:pt>
                <c:pt idx="918">
                  <c:v>16.07</c:v>
                </c:pt>
                <c:pt idx="919">
                  <c:v>16.16</c:v>
                </c:pt>
                <c:pt idx="920">
                  <c:v>16.100000000000001</c:v>
                </c:pt>
                <c:pt idx="921">
                  <c:v>16.11</c:v>
                </c:pt>
                <c:pt idx="922">
                  <c:v>16.149999999999999</c:v>
                </c:pt>
                <c:pt idx="923">
                  <c:v>16.149999999999999</c:v>
                </c:pt>
                <c:pt idx="924">
                  <c:v>16.14</c:v>
                </c:pt>
                <c:pt idx="925">
                  <c:v>16.16</c:v>
                </c:pt>
                <c:pt idx="926">
                  <c:v>16.13</c:v>
                </c:pt>
                <c:pt idx="927">
                  <c:v>16.14</c:v>
                </c:pt>
                <c:pt idx="928">
                  <c:v>16.13</c:v>
                </c:pt>
                <c:pt idx="929">
                  <c:v>15.78</c:v>
                </c:pt>
                <c:pt idx="930">
                  <c:v>16.149999999999999</c:v>
                </c:pt>
                <c:pt idx="931">
                  <c:v>16.07</c:v>
                </c:pt>
                <c:pt idx="932">
                  <c:v>16.100000000000001</c:v>
                </c:pt>
                <c:pt idx="933">
                  <c:v>16.12</c:v>
                </c:pt>
                <c:pt idx="934">
                  <c:v>16.09</c:v>
                </c:pt>
                <c:pt idx="935">
                  <c:v>16.07</c:v>
                </c:pt>
                <c:pt idx="936">
                  <c:v>16.100000000000001</c:v>
                </c:pt>
                <c:pt idx="937">
                  <c:v>16.07</c:v>
                </c:pt>
                <c:pt idx="938">
                  <c:v>16.079999999999998</c:v>
                </c:pt>
                <c:pt idx="939">
                  <c:v>16.07</c:v>
                </c:pt>
                <c:pt idx="940">
                  <c:v>16.14</c:v>
                </c:pt>
                <c:pt idx="941">
                  <c:v>16.05</c:v>
                </c:pt>
                <c:pt idx="942">
                  <c:v>16.02</c:v>
                </c:pt>
                <c:pt idx="943">
                  <c:v>16.03</c:v>
                </c:pt>
                <c:pt idx="944">
                  <c:v>15.61</c:v>
                </c:pt>
                <c:pt idx="945">
                  <c:v>15.48</c:v>
                </c:pt>
                <c:pt idx="946">
                  <c:v>15.33</c:v>
                </c:pt>
                <c:pt idx="947">
                  <c:v>15.41</c:v>
                </c:pt>
                <c:pt idx="948">
                  <c:v>15.29</c:v>
                </c:pt>
                <c:pt idx="949">
                  <c:v>15.34</c:v>
                </c:pt>
                <c:pt idx="950">
                  <c:v>15.23</c:v>
                </c:pt>
                <c:pt idx="951">
                  <c:v>15.2</c:v>
                </c:pt>
                <c:pt idx="952">
                  <c:v>15.25</c:v>
                </c:pt>
                <c:pt idx="953">
                  <c:v>15.37</c:v>
                </c:pt>
                <c:pt idx="954">
                  <c:v>15.2</c:v>
                </c:pt>
                <c:pt idx="955">
                  <c:v>15.53</c:v>
                </c:pt>
                <c:pt idx="956">
                  <c:v>15.51</c:v>
                </c:pt>
                <c:pt idx="957">
                  <c:v>15.44</c:v>
                </c:pt>
                <c:pt idx="958">
                  <c:v>15.44</c:v>
                </c:pt>
                <c:pt idx="959">
                  <c:v>15.49</c:v>
                </c:pt>
                <c:pt idx="960">
                  <c:v>15.51</c:v>
                </c:pt>
                <c:pt idx="961">
                  <c:v>15.5</c:v>
                </c:pt>
                <c:pt idx="962">
                  <c:v>15.53</c:v>
                </c:pt>
                <c:pt idx="963">
                  <c:v>15.55</c:v>
                </c:pt>
                <c:pt idx="964">
                  <c:v>15.57</c:v>
                </c:pt>
                <c:pt idx="965">
                  <c:v>15.53</c:v>
                </c:pt>
                <c:pt idx="966">
                  <c:v>15.47</c:v>
                </c:pt>
                <c:pt idx="967">
                  <c:v>15.58</c:v>
                </c:pt>
                <c:pt idx="968">
                  <c:v>15.27</c:v>
                </c:pt>
                <c:pt idx="969">
                  <c:v>15.49</c:v>
                </c:pt>
                <c:pt idx="970">
                  <c:v>15.41</c:v>
                </c:pt>
                <c:pt idx="971">
                  <c:v>15.5</c:v>
                </c:pt>
                <c:pt idx="972">
                  <c:v>15.54</c:v>
                </c:pt>
                <c:pt idx="973">
                  <c:v>15.51</c:v>
                </c:pt>
                <c:pt idx="974">
                  <c:v>15.05</c:v>
                </c:pt>
                <c:pt idx="975">
                  <c:v>14.82</c:v>
                </c:pt>
                <c:pt idx="976">
                  <c:v>14.47</c:v>
                </c:pt>
                <c:pt idx="977">
                  <c:v>14.26</c:v>
                </c:pt>
                <c:pt idx="978">
                  <c:v>14.09</c:v>
                </c:pt>
                <c:pt idx="979">
                  <c:v>13.92</c:v>
                </c:pt>
                <c:pt idx="980">
                  <c:v>13.7</c:v>
                </c:pt>
                <c:pt idx="981">
                  <c:v>13.71</c:v>
                </c:pt>
                <c:pt idx="982">
                  <c:v>13.58</c:v>
                </c:pt>
                <c:pt idx="983">
                  <c:v>13.39</c:v>
                </c:pt>
                <c:pt idx="984">
                  <c:v>13.41</c:v>
                </c:pt>
                <c:pt idx="985">
                  <c:v>13.41</c:v>
                </c:pt>
                <c:pt idx="986">
                  <c:v>13.02</c:v>
                </c:pt>
                <c:pt idx="987">
                  <c:v>13.1</c:v>
                </c:pt>
                <c:pt idx="988">
                  <c:v>12.88</c:v>
                </c:pt>
                <c:pt idx="989">
                  <c:v>13.07</c:v>
                </c:pt>
                <c:pt idx="990">
                  <c:v>12.97</c:v>
                </c:pt>
                <c:pt idx="991">
                  <c:v>13.02</c:v>
                </c:pt>
                <c:pt idx="992">
                  <c:v>12.98</c:v>
                </c:pt>
                <c:pt idx="993">
                  <c:v>12.978809523809524</c:v>
                </c:pt>
                <c:pt idx="994">
                  <c:v>13.019047619047621</c:v>
                </c:pt>
                <c:pt idx="995">
                  <c:v>13.03</c:v>
                </c:pt>
                <c:pt idx="996">
                  <c:v>13.09</c:v>
                </c:pt>
                <c:pt idx="997">
                  <c:v>13.056111111111109</c:v>
                </c:pt>
                <c:pt idx="998">
                  <c:v>13.31</c:v>
                </c:pt>
                <c:pt idx="999">
                  <c:v>13.58</c:v>
                </c:pt>
                <c:pt idx="1000">
                  <c:v>13.72</c:v>
                </c:pt>
                <c:pt idx="1001">
                  <c:v>13.6</c:v>
                </c:pt>
                <c:pt idx="1002">
                  <c:v>13.6</c:v>
                </c:pt>
                <c:pt idx="1003">
                  <c:v>13.68</c:v>
                </c:pt>
                <c:pt idx="1004">
                  <c:v>13.71</c:v>
                </c:pt>
                <c:pt idx="1005">
                  <c:v>13.69</c:v>
                </c:pt>
                <c:pt idx="1006">
                  <c:v>13.68</c:v>
                </c:pt>
                <c:pt idx="1007">
                  <c:v>13.7</c:v>
                </c:pt>
                <c:pt idx="1008">
                  <c:v>13.71</c:v>
                </c:pt>
                <c:pt idx="1009">
                  <c:v>13.71</c:v>
                </c:pt>
                <c:pt idx="1010">
                  <c:v>13.83</c:v>
                </c:pt>
                <c:pt idx="1011">
                  <c:v>13.87</c:v>
                </c:pt>
                <c:pt idx="1012">
                  <c:v>13.89</c:v>
                </c:pt>
                <c:pt idx="1013">
                  <c:v>13.91</c:v>
                </c:pt>
                <c:pt idx="1014">
                  <c:v>13.91</c:v>
                </c:pt>
                <c:pt idx="1015">
                  <c:v>13.9</c:v>
                </c:pt>
                <c:pt idx="1016">
                  <c:v>13.89</c:v>
                </c:pt>
                <c:pt idx="1017">
                  <c:v>14.02</c:v>
                </c:pt>
                <c:pt idx="1018">
                  <c:v>14.19</c:v>
                </c:pt>
                <c:pt idx="1019">
                  <c:v>14.35</c:v>
                </c:pt>
                <c:pt idx="1020">
                  <c:v>14.36</c:v>
                </c:pt>
                <c:pt idx="1021">
                  <c:v>14.3</c:v>
                </c:pt>
                <c:pt idx="1022">
                  <c:v>14.18</c:v>
                </c:pt>
                <c:pt idx="1023">
                  <c:v>14.12</c:v>
                </c:pt>
                <c:pt idx="1024">
                  <c:v>14.06</c:v>
                </c:pt>
                <c:pt idx="1025">
                  <c:v>14.01</c:v>
                </c:pt>
                <c:pt idx="1026">
                  <c:v>14.01</c:v>
                </c:pt>
                <c:pt idx="1027">
                  <c:v>14</c:v>
                </c:pt>
                <c:pt idx="1028">
                  <c:v>14</c:v>
                </c:pt>
                <c:pt idx="1029">
                  <c:v>14</c:v>
                </c:pt>
                <c:pt idx="1030">
                  <c:v>13.23</c:v>
                </c:pt>
                <c:pt idx="1031">
                  <c:v>12.96</c:v>
                </c:pt>
                <c:pt idx="1032">
                  <c:v>13.41</c:v>
                </c:pt>
                <c:pt idx="1033">
                  <c:v>12.74</c:v>
                </c:pt>
                <c:pt idx="1034">
                  <c:v>12.73</c:v>
                </c:pt>
                <c:pt idx="1035">
                  <c:v>12.59</c:v>
                </c:pt>
                <c:pt idx="1036">
                  <c:v>12.7</c:v>
                </c:pt>
                <c:pt idx="1037">
                  <c:v>12.03</c:v>
                </c:pt>
                <c:pt idx="1038">
                  <c:v>11.838888888888889</c:v>
                </c:pt>
                <c:pt idx="1039">
                  <c:v>11.716666666666669</c:v>
                </c:pt>
                <c:pt idx="1040">
                  <c:v>11.366666666666667</c:v>
                </c:pt>
                <c:pt idx="1041">
                  <c:v>11.08</c:v>
                </c:pt>
                <c:pt idx="1042">
                  <c:v>11.01</c:v>
                </c:pt>
                <c:pt idx="1043">
                  <c:v>11.29</c:v>
                </c:pt>
                <c:pt idx="1044">
                  <c:v>11.62</c:v>
                </c:pt>
                <c:pt idx="1045">
                  <c:v>11.86</c:v>
                </c:pt>
                <c:pt idx="1046">
                  <c:v>12.2</c:v>
                </c:pt>
                <c:pt idx="1047">
                  <c:v>12.18</c:v>
                </c:pt>
                <c:pt idx="1048">
                  <c:v>12.3</c:v>
                </c:pt>
                <c:pt idx="1049">
                  <c:v>12.35</c:v>
                </c:pt>
                <c:pt idx="1050">
                  <c:v>12.31</c:v>
                </c:pt>
                <c:pt idx="1051">
                  <c:v>12.33</c:v>
                </c:pt>
                <c:pt idx="1052">
                  <c:v>12.19</c:v>
                </c:pt>
                <c:pt idx="1053">
                  <c:v>12.3</c:v>
                </c:pt>
                <c:pt idx="1054">
                  <c:v>12.35</c:v>
                </c:pt>
                <c:pt idx="1055">
                  <c:v>12.38</c:v>
                </c:pt>
                <c:pt idx="1056">
                  <c:v>12.45</c:v>
                </c:pt>
                <c:pt idx="1057">
                  <c:v>12.42</c:v>
                </c:pt>
                <c:pt idx="1058">
                  <c:v>12.47</c:v>
                </c:pt>
                <c:pt idx="1059">
                  <c:v>12.41</c:v>
                </c:pt>
                <c:pt idx="1060">
                  <c:v>12.27</c:v>
                </c:pt>
                <c:pt idx="1061">
                  <c:v>12.43</c:v>
                </c:pt>
                <c:pt idx="1062">
                  <c:v>12.07</c:v>
                </c:pt>
                <c:pt idx="1063">
                  <c:v>12.28</c:v>
                </c:pt>
                <c:pt idx="1064">
                  <c:v>12.02</c:v>
                </c:pt>
                <c:pt idx="1065">
                  <c:v>12.14</c:v>
                </c:pt>
                <c:pt idx="1066">
                  <c:v>12.34</c:v>
                </c:pt>
                <c:pt idx="1067">
                  <c:v>12.31</c:v>
                </c:pt>
                <c:pt idx="1068">
                  <c:v>12.3</c:v>
                </c:pt>
                <c:pt idx="1069">
                  <c:v>12.32</c:v>
                </c:pt>
                <c:pt idx="1070">
                  <c:v>12.32</c:v>
                </c:pt>
                <c:pt idx="1071">
                  <c:v>12.33</c:v>
                </c:pt>
                <c:pt idx="1072">
                  <c:v>12.2</c:v>
                </c:pt>
                <c:pt idx="1073">
                  <c:v>12.2</c:v>
                </c:pt>
                <c:pt idx="1074">
                  <c:v>11.93</c:v>
                </c:pt>
                <c:pt idx="1075">
                  <c:v>12.15</c:v>
                </c:pt>
                <c:pt idx="1076">
                  <c:v>12.2</c:v>
                </c:pt>
                <c:pt idx="1077">
                  <c:v>12.27</c:v>
                </c:pt>
                <c:pt idx="1078">
                  <c:v>12.3</c:v>
                </c:pt>
                <c:pt idx="1079">
                  <c:v>12.16</c:v>
                </c:pt>
                <c:pt idx="1080">
                  <c:v>12.04</c:v>
                </c:pt>
                <c:pt idx="1081">
                  <c:v>11.89</c:v>
                </c:pt>
                <c:pt idx="1082">
                  <c:v>11.76</c:v>
                </c:pt>
                <c:pt idx="1083">
                  <c:v>11.74</c:v>
                </c:pt>
                <c:pt idx="1084">
                  <c:v>11.65</c:v>
                </c:pt>
                <c:pt idx="1085">
                  <c:v>11.62</c:v>
                </c:pt>
                <c:pt idx="1086">
                  <c:v>11.53</c:v>
                </c:pt>
                <c:pt idx="1087">
                  <c:v>11.17</c:v>
                </c:pt>
                <c:pt idx="1088">
                  <c:v>11.1</c:v>
                </c:pt>
                <c:pt idx="1089">
                  <c:v>10.87</c:v>
                </c:pt>
                <c:pt idx="1090">
                  <c:v>10.8</c:v>
                </c:pt>
                <c:pt idx="1091">
                  <c:v>10.63</c:v>
                </c:pt>
                <c:pt idx="1092">
                  <c:v>10.46</c:v>
                </c:pt>
                <c:pt idx="1093">
                  <c:v>10.59</c:v>
                </c:pt>
                <c:pt idx="1094">
                  <c:v>10.51</c:v>
                </c:pt>
                <c:pt idx="1095">
                  <c:v>10.5</c:v>
                </c:pt>
                <c:pt idx="1096">
                  <c:v>10.52</c:v>
                </c:pt>
                <c:pt idx="1097">
                  <c:v>10.55</c:v>
                </c:pt>
                <c:pt idx="1098">
                  <c:v>10.36</c:v>
                </c:pt>
                <c:pt idx="1099">
                  <c:v>10.54</c:v>
                </c:pt>
                <c:pt idx="1100">
                  <c:v>10.54</c:v>
                </c:pt>
                <c:pt idx="1101">
                  <c:v>10.45</c:v>
                </c:pt>
                <c:pt idx="1102">
                  <c:v>10.37</c:v>
                </c:pt>
                <c:pt idx="1103">
                  <c:v>10.3</c:v>
                </c:pt>
                <c:pt idx="1104">
                  <c:v>9.99</c:v>
                </c:pt>
                <c:pt idx="1105">
                  <c:v>10.24</c:v>
                </c:pt>
                <c:pt idx="1106">
                  <c:v>10.19</c:v>
                </c:pt>
                <c:pt idx="1107">
                  <c:v>10.14</c:v>
                </c:pt>
                <c:pt idx="1108">
                  <c:v>10.42</c:v>
                </c:pt>
                <c:pt idx="1109">
                  <c:v>10.33</c:v>
                </c:pt>
                <c:pt idx="1110">
                  <c:v>10.48</c:v>
                </c:pt>
                <c:pt idx="1111">
                  <c:v>10.46</c:v>
                </c:pt>
                <c:pt idx="1112">
                  <c:v>10.58</c:v>
                </c:pt>
                <c:pt idx="1113">
                  <c:v>10.37</c:v>
                </c:pt>
                <c:pt idx="1114">
                  <c:v>10.23</c:v>
                </c:pt>
                <c:pt idx="1115">
                  <c:v>10.25</c:v>
                </c:pt>
                <c:pt idx="1116">
                  <c:v>10.29</c:v>
                </c:pt>
                <c:pt idx="1117">
                  <c:v>10.41</c:v>
                </c:pt>
                <c:pt idx="1118">
                  <c:v>10.4</c:v>
                </c:pt>
                <c:pt idx="1119">
                  <c:v>10.35</c:v>
                </c:pt>
                <c:pt idx="1120">
                  <c:v>10.35</c:v>
                </c:pt>
                <c:pt idx="1121">
                  <c:v>10.29</c:v>
                </c:pt>
                <c:pt idx="1122">
                  <c:v>10.31</c:v>
                </c:pt>
                <c:pt idx="1123">
                  <c:v>10.35</c:v>
                </c:pt>
                <c:pt idx="1124">
                  <c:v>10.36</c:v>
                </c:pt>
                <c:pt idx="1125">
                  <c:v>10.42</c:v>
                </c:pt>
                <c:pt idx="1126">
                  <c:v>10.48</c:v>
                </c:pt>
                <c:pt idx="1127">
                  <c:v>10.64</c:v>
                </c:pt>
                <c:pt idx="1128">
                  <c:v>10.68</c:v>
                </c:pt>
                <c:pt idx="1129">
                  <c:v>10.56</c:v>
                </c:pt>
                <c:pt idx="1130">
                  <c:v>10.68</c:v>
                </c:pt>
                <c:pt idx="1131">
                  <c:v>10.72</c:v>
                </c:pt>
                <c:pt idx="1132">
                  <c:v>10.68</c:v>
                </c:pt>
                <c:pt idx="1133">
                  <c:v>10.65</c:v>
                </c:pt>
                <c:pt idx="1134">
                  <c:v>10.64</c:v>
                </c:pt>
                <c:pt idx="1135">
                  <c:v>10.62</c:v>
                </c:pt>
                <c:pt idx="1136">
                  <c:v>10.63</c:v>
                </c:pt>
                <c:pt idx="1137">
                  <c:v>10.66</c:v>
                </c:pt>
                <c:pt idx="1138">
                  <c:v>10.59</c:v>
                </c:pt>
                <c:pt idx="1139">
                  <c:v>10.77</c:v>
                </c:pt>
                <c:pt idx="1140">
                  <c:v>10.7</c:v>
                </c:pt>
                <c:pt idx="1141">
                  <c:v>10.74</c:v>
                </c:pt>
                <c:pt idx="1142">
                  <c:v>10.71</c:v>
                </c:pt>
                <c:pt idx="1143">
                  <c:v>10.74</c:v>
                </c:pt>
                <c:pt idx="1144">
                  <c:v>10.77</c:v>
                </c:pt>
                <c:pt idx="1145">
                  <c:v>10.81</c:v>
                </c:pt>
                <c:pt idx="1146">
                  <c:v>10.81</c:v>
                </c:pt>
                <c:pt idx="1147">
                  <c:v>10.8</c:v>
                </c:pt>
                <c:pt idx="1148">
                  <c:v>10.83</c:v>
                </c:pt>
                <c:pt idx="1149">
                  <c:v>10.78</c:v>
                </c:pt>
                <c:pt idx="1150">
                  <c:v>10.83</c:v>
                </c:pt>
                <c:pt idx="1151">
                  <c:v>10.73</c:v>
                </c:pt>
                <c:pt idx="1152">
                  <c:v>10.75</c:v>
                </c:pt>
                <c:pt idx="1153">
                  <c:v>10.78</c:v>
                </c:pt>
                <c:pt idx="1154">
                  <c:v>10.77</c:v>
                </c:pt>
                <c:pt idx="1155">
                  <c:v>10.53</c:v>
                </c:pt>
                <c:pt idx="1156">
                  <c:v>10.38</c:v>
                </c:pt>
                <c:pt idx="1157">
                  <c:v>10.039999999999999</c:v>
                </c:pt>
                <c:pt idx="1158">
                  <c:v>9.91</c:v>
                </c:pt>
                <c:pt idx="1159">
                  <c:v>9.9</c:v>
                </c:pt>
                <c:pt idx="1160">
                  <c:v>9.7899999999999991</c:v>
                </c:pt>
                <c:pt idx="1161">
                  <c:v>9.7799999999999994</c:v>
                </c:pt>
                <c:pt idx="1162">
                  <c:v>9.8699999999999992</c:v>
                </c:pt>
                <c:pt idx="1163">
                  <c:v>9.86</c:v>
                </c:pt>
                <c:pt idx="1164">
                  <c:v>9.8699999999999992</c:v>
                </c:pt>
                <c:pt idx="1165">
                  <c:v>9.8699999999999992</c:v>
                </c:pt>
                <c:pt idx="1166">
                  <c:v>9.86</c:v>
                </c:pt>
                <c:pt idx="1167">
                  <c:v>9.86</c:v>
                </c:pt>
                <c:pt idx="1168">
                  <c:v>9.91</c:v>
                </c:pt>
                <c:pt idx="1169">
                  <c:v>10.029999999999999</c:v>
                </c:pt>
                <c:pt idx="1170">
                  <c:v>10.130000000000001</c:v>
                </c:pt>
                <c:pt idx="1171">
                  <c:v>10.15</c:v>
                </c:pt>
                <c:pt idx="1172">
                  <c:v>10.15</c:v>
                </c:pt>
                <c:pt idx="1173">
                  <c:v>10.130000000000001</c:v>
                </c:pt>
                <c:pt idx="1174">
                  <c:v>10.29</c:v>
                </c:pt>
                <c:pt idx="1175">
                  <c:v>9.86</c:v>
                </c:pt>
                <c:pt idx="1176">
                  <c:v>9.94</c:v>
                </c:pt>
                <c:pt idx="1177">
                  <c:v>9.8800000000000008</c:v>
                </c:pt>
                <c:pt idx="1178">
                  <c:v>10.18</c:v>
                </c:pt>
                <c:pt idx="1179">
                  <c:v>9.913333333333334</c:v>
                </c:pt>
                <c:pt idx="1180">
                  <c:v>9.9166666666666661</c:v>
                </c:pt>
                <c:pt idx="1181">
                  <c:v>9.9561111111111114</c:v>
                </c:pt>
                <c:pt idx="1182">
                  <c:v>9.94</c:v>
                </c:pt>
                <c:pt idx="1183">
                  <c:v>9.9499999999999993</c:v>
                </c:pt>
                <c:pt idx="1184">
                  <c:v>9.9499999999999993</c:v>
                </c:pt>
                <c:pt idx="1185">
                  <c:v>9.93</c:v>
                </c:pt>
                <c:pt idx="1186">
                  <c:v>10.11</c:v>
                </c:pt>
                <c:pt idx="1187">
                  <c:v>10.29</c:v>
                </c:pt>
                <c:pt idx="1188">
                  <c:v>10.28</c:v>
                </c:pt>
                <c:pt idx="1189">
                  <c:v>10.44</c:v>
                </c:pt>
                <c:pt idx="1190">
                  <c:v>10.43</c:v>
                </c:pt>
                <c:pt idx="1191">
                  <c:v>10.45</c:v>
                </c:pt>
                <c:pt idx="1192">
                  <c:v>10.44</c:v>
                </c:pt>
                <c:pt idx="1193">
                  <c:v>10.4</c:v>
                </c:pt>
                <c:pt idx="1194">
                  <c:v>10.4</c:v>
                </c:pt>
                <c:pt idx="1195">
                  <c:v>10.24</c:v>
                </c:pt>
                <c:pt idx="1196">
                  <c:v>10.24</c:v>
                </c:pt>
                <c:pt idx="1197">
                  <c:v>10.210000000000001</c:v>
                </c:pt>
                <c:pt idx="1198">
                  <c:v>10.18</c:v>
                </c:pt>
                <c:pt idx="1199">
                  <c:v>9.92</c:v>
                </c:pt>
                <c:pt idx="1200">
                  <c:v>8.89</c:v>
                </c:pt>
                <c:pt idx="1201">
                  <c:v>9.89</c:v>
                </c:pt>
                <c:pt idx="1202">
                  <c:v>9.9</c:v>
                </c:pt>
                <c:pt idx="1203">
                  <c:v>9.98</c:v>
                </c:pt>
                <c:pt idx="1204">
                  <c:v>10.33</c:v>
                </c:pt>
                <c:pt idx="1205">
                  <c:v>10.27</c:v>
                </c:pt>
                <c:pt idx="1206">
                  <c:v>10.3</c:v>
                </c:pt>
                <c:pt idx="1207">
                  <c:v>10.3</c:v>
                </c:pt>
                <c:pt idx="1208">
                  <c:v>10.28</c:v>
                </c:pt>
                <c:pt idx="1209">
                  <c:v>10.23</c:v>
                </c:pt>
                <c:pt idx="1210">
                  <c:v>10.27</c:v>
                </c:pt>
                <c:pt idx="1211">
                  <c:v>10.28</c:v>
                </c:pt>
                <c:pt idx="1212">
                  <c:v>10.34</c:v>
                </c:pt>
                <c:pt idx="1213">
                  <c:v>10.36</c:v>
                </c:pt>
                <c:pt idx="1214">
                  <c:v>10.37</c:v>
                </c:pt>
                <c:pt idx="1215">
                  <c:v>10.32</c:v>
                </c:pt>
                <c:pt idx="1216">
                  <c:v>10.36</c:v>
                </c:pt>
                <c:pt idx="1217">
                  <c:v>10.27</c:v>
                </c:pt>
                <c:pt idx="1218">
                  <c:v>10.28</c:v>
                </c:pt>
                <c:pt idx="1219">
                  <c:v>10.27</c:v>
                </c:pt>
                <c:pt idx="1220">
                  <c:v>10.26</c:v>
                </c:pt>
                <c:pt idx="1221">
                  <c:v>10.25</c:v>
                </c:pt>
                <c:pt idx="1222">
                  <c:v>10.220000000000001</c:v>
                </c:pt>
                <c:pt idx="1223">
                  <c:v>10.07</c:v>
                </c:pt>
                <c:pt idx="1224">
                  <c:v>10.02</c:v>
                </c:pt>
                <c:pt idx="1225">
                  <c:v>10.02</c:v>
                </c:pt>
                <c:pt idx="1226">
                  <c:v>10.029999999999999</c:v>
                </c:pt>
                <c:pt idx="1227">
                  <c:v>10.039999999999999</c:v>
                </c:pt>
                <c:pt idx="1228">
                  <c:v>9.1</c:v>
                </c:pt>
                <c:pt idx="1229">
                  <c:v>8.9</c:v>
                </c:pt>
                <c:pt idx="1230">
                  <c:v>7.83</c:v>
                </c:pt>
                <c:pt idx="1231">
                  <c:v>8.6999999999999993</c:v>
                </c:pt>
                <c:pt idx="1232">
                  <c:v>8.99</c:v>
                </c:pt>
                <c:pt idx="1233">
                  <c:v>8.9700000000000006</c:v>
                </c:pt>
                <c:pt idx="1234">
                  <c:v>9.06</c:v>
                </c:pt>
                <c:pt idx="1235">
                  <c:v>9.1</c:v>
                </c:pt>
                <c:pt idx="1236">
                  <c:v>9</c:v>
                </c:pt>
                <c:pt idx="1237">
                  <c:v>9.01</c:v>
                </c:pt>
                <c:pt idx="1238">
                  <c:v>9</c:v>
                </c:pt>
                <c:pt idx="1239">
                  <c:v>9</c:v>
                </c:pt>
                <c:pt idx="1240">
                  <c:v>9</c:v>
                </c:pt>
                <c:pt idx="1241">
                  <c:v>9.01</c:v>
                </c:pt>
                <c:pt idx="1242">
                  <c:v>9.01</c:v>
                </c:pt>
                <c:pt idx="1243">
                  <c:v>9.01</c:v>
                </c:pt>
                <c:pt idx="1244">
                  <c:v>9.02</c:v>
                </c:pt>
                <c:pt idx="1245">
                  <c:v>9.01</c:v>
                </c:pt>
                <c:pt idx="1246">
                  <c:v>9</c:v>
                </c:pt>
                <c:pt idx="1247">
                  <c:v>9.0299999999999994</c:v>
                </c:pt>
                <c:pt idx="1248">
                  <c:v>9.1300000000000008</c:v>
                </c:pt>
                <c:pt idx="1249">
                  <c:v>9.17</c:v>
                </c:pt>
                <c:pt idx="1250">
                  <c:v>9.17</c:v>
                </c:pt>
                <c:pt idx="1251">
                  <c:v>9.16</c:v>
                </c:pt>
                <c:pt idx="1252">
                  <c:v>9.2899999999999991</c:v>
                </c:pt>
                <c:pt idx="1253">
                  <c:v>9.5</c:v>
                </c:pt>
                <c:pt idx="1254">
                  <c:v>9.6</c:v>
                </c:pt>
                <c:pt idx="1255">
                  <c:v>9.85</c:v>
                </c:pt>
                <c:pt idx="1256">
                  <c:v>9.6300000000000008</c:v>
                </c:pt>
                <c:pt idx="1257">
                  <c:v>10.06</c:v>
                </c:pt>
                <c:pt idx="1258">
                  <c:v>9.7799999999999994</c:v>
                </c:pt>
                <c:pt idx="1259">
                  <c:v>9.8000000000000007</c:v>
                </c:pt>
                <c:pt idx="1260">
                  <c:v>9.81</c:v>
                </c:pt>
                <c:pt idx="1261">
                  <c:v>9.84</c:v>
                </c:pt>
                <c:pt idx="1262">
                  <c:v>9.84</c:v>
                </c:pt>
                <c:pt idx="1263">
                  <c:v>9.91</c:v>
                </c:pt>
                <c:pt idx="1264">
                  <c:v>9.9700000000000006</c:v>
                </c:pt>
                <c:pt idx="1265">
                  <c:v>9.98</c:v>
                </c:pt>
                <c:pt idx="1266">
                  <c:v>10.09</c:v>
                </c:pt>
                <c:pt idx="1267">
                  <c:v>10.029999999999999</c:v>
                </c:pt>
                <c:pt idx="1268">
                  <c:v>10.01</c:v>
                </c:pt>
                <c:pt idx="1269">
                  <c:v>9.89</c:v>
                </c:pt>
                <c:pt idx="1270">
                  <c:v>9.84</c:v>
                </c:pt>
                <c:pt idx="1271">
                  <c:v>9.89</c:v>
                </c:pt>
                <c:pt idx="1272">
                  <c:v>9.85</c:v>
                </c:pt>
                <c:pt idx="1273">
                  <c:v>9.8800000000000008</c:v>
                </c:pt>
                <c:pt idx="1274">
                  <c:v>9.89</c:v>
                </c:pt>
                <c:pt idx="1275">
                  <c:v>9.8699999999999992</c:v>
                </c:pt>
                <c:pt idx="1276">
                  <c:v>9.8800000000000008</c:v>
                </c:pt>
                <c:pt idx="1277">
                  <c:v>9.89</c:v>
                </c:pt>
                <c:pt idx="1278">
                  <c:v>9.8800000000000008</c:v>
                </c:pt>
                <c:pt idx="1279">
                  <c:v>9.86</c:v>
                </c:pt>
                <c:pt idx="1280">
                  <c:v>9.81</c:v>
                </c:pt>
                <c:pt idx="1281">
                  <c:v>9.84</c:v>
                </c:pt>
                <c:pt idx="1282">
                  <c:v>9.84</c:v>
                </c:pt>
                <c:pt idx="1283">
                  <c:v>9.85</c:v>
                </c:pt>
                <c:pt idx="1284">
                  <c:v>9.85</c:v>
                </c:pt>
                <c:pt idx="1285">
                  <c:v>9.8800000000000008</c:v>
                </c:pt>
                <c:pt idx="1286">
                  <c:v>9.82</c:v>
                </c:pt>
                <c:pt idx="1287">
                  <c:v>9.83</c:v>
                </c:pt>
                <c:pt idx="1288">
                  <c:v>9.83</c:v>
                </c:pt>
                <c:pt idx="1289">
                  <c:v>9.85</c:v>
                </c:pt>
                <c:pt idx="1290">
                  <c:v>9.9</c:v>
                </c:pt>
                <c:pt idx="1291">
                  <c:v>9.8699999999999992</c:v>
                </c:pt>
                <c:pt idx="1292">
                  <c:v>9.8800000000000008</c:v>
                </c:pt>
                <c:pt idx="1293">
                  <c:v>9.9</c:v>
                </c:pt>
                <c:pt idx="1294">
                  <c:v>9.86</c:v>
                </c:pt>
                <c:pt idx="1295">
                  <c:v>9.85</c:v>
                </c:pt>
                <c:pt idx="1296">
                  <c:v>9.8699999999999992</c:v>
                </c:pt>
                <c:pt idx="1297">
                  <c:v>9.8699999999999992</c:v>
                </c:pt>
                <c:pt idx="1298">
                  <c:v>9.8699999999999992</c:v>
                </c:pt>
                <c:pt idx="1299">
                  <c:v>9.8699999999999992</c:v>
                </c:pt>
                <c:pt idx="1300">
                  <c:v>9.8699999999999992</c:v>
                </c:pt>
                <c:pt idx="1301">
                  <c:v>9.86</c:v>
                </c:pt>
                <c:pt idx="1302">
                  <c:v>9.8699999999999992</c:v>
                </c:pt>
                <c:pt idx="1303">
                  <c:v>9.8699999999999992</c:v>
                </c:pt>
                <c:pt idx="1304">
                  <c:v>9.89</c:v>
                </c:pt>
                <c:pt idx="1305">
                  <c:v>9.89</c:v>
                </c:pt>
                <c:pt idx="1306">
                  <c:v>9.9</c:v>
                </c:pt>
                <c:pt idx="1307">
                  <c:v>9.92</c:v>
                </c:pt>
                <c:pt idx="1308">
                  <c:v>9.9499999999999993</c:v>
                </c:pt>
                <c:pt idx="1309">
                  <c:v>9.91</c:v>
                </c:pt>
                <c:pt idx="1310">
                  <c:v>9.91</c:v>
                </c:pt>
                <c:pt idx="1311">
                  <c:v>9.93</c:v>
                </c:pt>
                <c:pt idx="1312">
                  <c:v>9.93</c:v>
                </c:pt>
                <c:pt idx="1313">
                  <c:v>10.029999999999999</c:v>
                </c:pt>
                <c:pt idx="1314">
                  <c:v>10</c:v>
                </c:pt>
                <c:pt idx="1315">
                  <c:v>9.94</c:v>
                </c:pt>
                <c:pt idx="1316">
                  <c:v>10.01</c:v>
                </c:pt>
                <c:pt idx="1317">
                  <c:v>9.99</c:v>
                </c:pt>
                <c:pt idx="1318">
                  <c:v>9.99</c:v>
                </c:pt>
                <c:pt idx="1319">
                  <c:v>10</c:v>
                </c:pt>
                <c:pt idx="1320">
                  <c:v>10</c:v>
                </c:pt>
                <c:pt idx="1321">
                  <c:v>10.01</c:v>
                </c:pt>
                <c:pt idx="1322">
                  <c:v>9.94</c:v>
                </c:pt>
                <c:pt idx="1323">
                  <c:v>9.94</c:v>
                </c:pt>
                <c:pt idx="1324">
                  <c:v>9.8699999999999992</c:v>
                </c:pt>
                <c:pt idx="1325">
                  <c:v>9.74</c:v>
                </c:pt>
                <c:pt idx="1326">
                  <c:v>9.81</c:v>
                </c:pt>
                <c:pt idx="1327">
                  <c:v>9.86</c:v>
                </c:pt>
                <c:pt idx="1328">
                  <c:v>9.84</c:v>
                </c:pt>
                <c:pt idx="1329">
                  <c:v>9.82</c:v>
                </c:pt>
                <c:pt idx="1330">
                  <c:v>9.8000000000000007</c:v>
                </c:pt>
                <c:pt idx="1331">
                  <c:v>9.86</c:v>
                </c:pt>
                <c:pt idx="1332">
                  <c:v>9.83</c:v>
                </c:pt>
                <c:pt idx="1333">
                  <c:v>9.8699999999999992</c:v>
                </c:pt>
                <c:pt idx="1334">
                  <c:v>9.86</c:v>
                </c:pt>
                <c:pt idx="1335">
                  <c:v>9.86</c:v>
                </c:pt>
                <c:pt idx="1336">
                  <c:v>9.84</c:v>
                </c:pt>
                <c:pt idx="1337">
                  <c:v>9.83</c:v>
                </c:pt>
                <c:pt idx="1338">
                  <c:v>9.6300000000000008</c:v>
                </c:pt>
                <c:pt idx="1339">
                  <c:v>9.4700000000000006</c:v>
                </c:pt>
                <c:pt idx="1340">
                  <c:v>9.17</c:v>
                </c:pt>
                <c:pt idx="1341">
                  <c:v>9.27</c:v>
                </c:pt>
                <c:pt idx="1342">
                  <c:v>9.14</c:v>
                </c:pt>
                <c:pt idx="1343">
                  <c:v>9.1999999999999993</c:v>
                </c:pt>
                <c:pt idx="1344">
                  <c:v>9.23</c:v>
                </c:pt>
                <c:pt idx="1345">
                  <c:v>9.2799999999999994</c:v>
                </c:pt>
                <c:pt idx="1346">
                  <c:v>9.19</c:v>
                </c:pt>
                <c:pt idx="1347">
                  <c:v>9.27</c:v>
                </c:pt>
                <c:pt idx="1348">
                  <c:v>9.4</c:v>
                </c:pt>
                <c:pt idx="1349">
                  <c:v>9.44</c:v>
                </c:pt>
                <c:pt idx="1350">
                  <c:v>9.4700000000000006</c:v>
                </c:pt>
                <c:pt idx="1351">
                  <c:v>9.5299999999999994</c:v>
                </c:pt>
                <c:pt idx="1352">
                  <c:v>9.6</c:v>
                </c:pt>
                <c:pt idx="1353">
                  <c:v>9.5500000000000007</c:v>
                </c:pt>
                <c:pt idx="1354">
                  <c:v>9.51</c:v>
                </c:pt>
                <c:pt idx="1355">
                  <c:v>9.6</c:v>
                </c:pt>
                <c:pt idx="1356">
                  <c:v>9.64</c:v>
                </c:pt>
                <c:pt idx="1357">
                  <c:v>9.6999999999999993</c:v>
                </c:pt>
                <c:pt idx="1358">
                  <c:v>9.7100000000000009</c:v>
                </c:pt>
                <c:pt idx="1359">
                  <c:v>9.6999999999999993</c:v>
                </c:pt>
                <c:pt idx="1360">
                  <c:v>9.73</c:v>
                </c:pt>
                <c:pt idx="1361">
                  <c:v>9.67</c:v>
                </c:pt>
                <c:pt idx="1362">
                  <c:v>9.69</c:v>
                </c:pt>
                <c:pt idx="1363">
                  <c:v>9.68</c:v>
                </c:pt>
                <c:pt idx="1364">
                  <c:v>9.6300000000000008</c:v>
                </c:pt>
                <c:pt idx="1365">
                  <c:v>9.6300000000000008</c:v>
                </c:pt>
                <c:pt idx="1366">
                  <c:v>9.6300000000000008</c:v>
                </c:pt>
                <c:pt idx="1367">
                  <c:v>9.6300000000000008</c:v>
                </c:pt>
                <c:pt idx="1368">
                  <c:v>9.67</c:v>
                </c:pt>
                <c:pt idx="1369">
                  <c:v>9.65</c:v>
                </c:pt>
                <c:pt idx="1370">
                  <c:v>9.73</c:v>
                </c:pt>
                <c:pt idx="1371">
                  <c:v>9.6300000000000008</c:v>
                </c:pt>
                <c:pt idx="1372">
                  <c:v>9.61</c:v>
                </c:pt>
                <c:pt idx="1373">
                  <c:v>9.56</c:v>
                </c:pt>
                <c:pt idx="1374">
                  <c:v>9.6</c:v>
                </c:pt>
                <c:pt idx="1375">
                  <c:v>9.5500000000000007</c:v>
                </c:pt>
                <c:pt idx="1376">
                  <c:v>9.6300000000000008</c:v>
                </c:pt>
                <c:pt idx="1377">
                  <c:v>9.7100000000000009</c:v>
                </c:pt>
                <c:pt idx="1378">
                  <c:v>9.8000000000000007</c:v>
                </c:pt>
                <c:pt idx="1379">
                  <c:v>9.75</c:v>
                </c:pt>
                <c:pt idx="1380">
                  <c:v>9.7899999999999991</c:v>
                </c:pt>
                <c:pt idx="1381">
                  <c:v>9.81</c:v>
                </c:pt>
                <c:pt idx="1382">
                  <c:v>9.82</c:v>
                </c:pt>
                <c:pt idx="1383">
                  <c:v>9.82</c:v>
                </c:pt>
                <c:pt idx="1384">
                  <c:v>9.82</c:v>
                </c:pt>
                <c:pt idx="1385">
                  <c:v>9.83</c:v>
                </c:pt>
                <c:pt idx="1386">
                  <c:v>9.82</c:v>
                </c:pt>
                <c:pt idx="1387">
                  <c:v>9.82</c:v>
                </c:pt>
                <c:pt idx="1388">
                  <c:v>9.82</c:v>
                </c:pt>
                <c:pt idx="1389">
                  <c:v>9.81</c:v>
                </c:pt>
                <c:pt idx="1390">
                  <c:v>9.82</c:v>
                </c:pt>
                <c:pt idx="1391">
                  <c:v>9.82</c:v>
                </c:pt>
                <c:pt idx="1392">
                  <c:v>9.8000000000000007</c:v>
                </c:pt>
                <c:pt idx="1393">
                  <c:v>9.84</c:v>
                </c:pt>
                <c:pt idx="1394">
                  <c:v>9.84</c:v>
                </c:pt>
                <c:pt idx="1395">
                  <c:v>9.84</c:v>
                </c:pt>
                <c:pt idx="1396">
                  <c:v>9.84</c:v>
                </c:pt>
                <c:pt idx="1397">
                  <c:v>9.85</c:v>
                </c:pt>
                <c:pt idx="1398">
                  <c:v>9.85</c:v>
                </c:pt>
                <c:pt idx="1399">
                  <c:v>9.84</c:v>
                </c:pt>
                <c:pt idx="1400">
                  <c:v>9.84</c:v>
                </c:pt>
                <c:pt idx="1401">
                  <c:v>9.85</c:v>
                </c:pt>
                <c:pt idx="1402">
                  <c:v>9.85</c:v>
                </c:pt>
                <c:pt idx="1403">
                  <c:v>9.85</c:v>
                </c:pt>
                <c:pt idx="1404">
                  <c:v>9.85</c:v>
                </c:pt>
                <c:pt idx="1405">
                  <c:v>9.84</c:v>
                </c:pt>
                <c:pt idx="1406">
                  <c:v>9.85</c:v>
                </c:pt>
                <c:pt idx="1407">
                  <c:v>9.83</c:v>
                </c:pt>
                <c:pt idx="1408">
                  <c:v>9.85</c:v>
                </c:pt>
                <c:pt idx="1409">
                  <c:v>9.85</c:v>
                </c:pt>
                <c:pt idx="1410">
                  <c:v>9.84</c:v>
                </c:pt>
                <c:pt idx="1411">
                  <c:v>9.85</c:v>
                </c:pt>
                <c:pt idx="1412">
                  <c:v>9.86</c:v>
                </c:pt>
                <c:pt idx="1413">
                  <c:v>9.86</c:v>
                </c:pt>
                <c:pt idx="1414">
                  <c:v>9.85</c:v>
                </c:pt>
                <c:pt idx="1415">
                  <c:v>9.86</c:v>
                </c:pt>
                <c:pt idx="1416">
                  <c:v>9.86</c:v>
                </c:pt>
                <c:pt idx="1417">
                  <c:v>9.86</c:v>
                </c:pt>
                <c:pt idx="1418">
                  <c:v>9.8800000000000008</c:v>
                </c:pt>
                <c:pt idx="1419">
                  <c:v>9.86</c:v>
                </c:pt>
                <c:pt idx="1420">
                  <c:v>9.8699999999999992</c:v>
                </c:pt>
                <c:pt idx="1421">
                  <c:v>9.8699999999999992</c:v>
                </c:pt>
                <c:pt idx="1422">
                  <c:v>9.8800000000000008</c:v>
                </c:pt>
                <c:pt idx="1423">
                  <c:v>9.8800000000000008</c:v>
                </c:pt>
                <c:pt idx="1424">
                  <c:v>9.86</c:v>
                </c:pt>
                <c:pt idx="1425">
                  <c:v>9.86</c:v>
                </c:pt>
                <c:pt idx="1426">
                  <c:v>9.8699999999999992</c:v>
                </c:pt>
                <c:pt idx="1427">
                  <c:v>9.8699999999999992</c:v>
                </c:pt>
                <c:pt idx="1428">
                  <c:v>9.8699999999999992</c:v>
                </c:pt>
                <c:pt idx="1429">
                  <c:v>9.8699999999999992</c:v>
                </c:pt>
                <c:pt idx="1430">
                  <c:v>9.8699999999999992</c:v>
                </c:pt>
                <c:pt idx="1431">
                  <c:v>9.8699999999999992</c:v>
                </c:pt>
                <c:pt idx="1432">
                  <c:v>9.89</c:v>
                </c:pt>
                <c:pt idx="1433">
                  <c:v>9.92</c:v>
                </c:pt>
                <c:pt idx="1434">
                  <c:v>9.9</c:v>
                </c:pt>
                <c:pt idx="1435">
                  <c:v>9.8699999999999992</c:v>
                </c:pt>
                <c:pt idx="1436">
                  <c:v>9.83</c:v>
                </c:pt>
                <c:pt idx="1437">
                  <c:v>9.84</c:v>
                </c:pt>
                <c:pt idx="1438">
                  <c:v>9.86</c:v>
                </c:pt>
                <c:pt idx="1439">
                  <c:v>9.85</c:v>
                </c:pt>
                <c:pt idx="1440">
                  <c:v>9.9</c:v>
                </c:pt>
                <c:pt idx="1441">
                  <c:v>9.9</c:v>
                </c:pt>
                <c:pt idx="1442">
                  <c:v>9.89</c:v>
                </c:pt>
                <c:pt idx="1443">
                  <c:v>9.89</c:v>
                </c:pt>
                <c:pt idx="1444">
                  <c:v>9.9</c:v>
                </c:pt>
                <c:pt idx="1445">
                  <c:v>9.89</c:v>
                </c:pt>
                <c:pt idx="1446">
                  <c:v>9.9</c:v>
                </c:pt>
                <c:pt idx="1447">
                  <c:v>9.91</c:v>
                </c:pt>
                <c:pt idx="1448">
                  <c:v>9.91</c:v>
                </c:pt>
                <c:pt idx="1449">
                  <c:v>9.91</c:v>
                </c:pt>
                <c:pt idx="1450">
                  <c:v>9.92</c:v>
                </c:pt>
                <c:pt idx="1451">
                  <c:v>9.91</c:v>
                </c:pt>
                <c:pt idx="1452">
                  <c:v>9.92</c:v>
                </c:pt>
                <c:pt idx="1453">
                  <c:v>9.92</c:v>
                </c:pt>
                <c:pt idx="1454">
                  <c:v>9.93</c:v>
                </c:pt>
                <c:pt idx="1455">
                  <c:v>9.92</c:v>
                </c:pt>
                <c:pt idx="1456">
                  <c:v>9.92</c:v>
                </c:pt>
                <c:pt idx="1457">
                  <c:v>9.92</c:v>
                </c:pt>
                <c:pt idx="1458">
                  <c:v>9.92</c:v>
                </c:pt>
                <c:pt idx="1459">
                  <c:v>9.92</c:v>
                </c:pt>
                <c:pt idx="1460">
                  <c:v>9.92</c:v>
                </c:pt>
                <c:pt idx="1461">
                  <c:v>9.92</c:v>
                </c:pt>
                <c:pt idx="1462">
                  <c:v>9.92</c:v>
                </c:pt>
                <c:pt idx="1463">
                  <c:v>9.92</c:v>
                </c:pt>
                <c:pt idx="1464">
                  <c:v>9.92</c:v>
                </c:pt>
                <c:pt idx="1465">
                  <c:v>9.93</c:v>
                </c:pt>
                <c:pt idx="1466">
                  <c:v>9.94</c:v>
                </c:pt>
                <c:pt idx="1467">
                  <c:v>9.94</c:v>
                </c:pt>
                <c:pt idx="1468">
                  <c:v>9.93</c:v>
                </c:pt>
                <c:pt idx="1469">
                  <c:v>9.83</c:v>
                </c:pt>
                <c:pt idx="1470">
                  <c:v>9.92</c:v>
                </c:pt>
                <c:pt idx="1471">
                  <c:v>9.92</c:v>
                </c:pt>
                <c:pt idx="1472">
                  <c:v>9.92</c:v>
                </c:pt>
                <c:pt idx="1473">
                  <c:v>9.92</c:v>
                </c:pt>
                <c:pt idx="1474">
                  <c:v>9.91</c:v>
                </c:pt>
                <c:pt idx="1475">
                  <c:v>9.91</c:v>
                </c:pt>
                <c:pt idx="1476">
                  <c:v>9.91</c:v>
                </c:pt>
                <c:pt idx="1477">
                  <c:v>9.89</c:v>
                </c:pt>
                <c:pt idx="1478">
                  <c:v>9.9</c:v>
                </c:pt>
                <c:pt idx="1479">
                  <c:v>9.92</c:v>
                </c:pt>
                <c:pt idx="1480">
                  <c:v>9.92</c:v>
                </c:pt>
                <c:pt idx="1481">
                  <c:v>9.92</c:v>
                </c:pt>
                <c:pt idx="1482">
                  <c:v>9.92</c:v>
                </c:pt>
                <c:pt idx="1483">
                  <c:v>9.92</c:v>
                </c:pt>
                <c:pt idx="1484">
                  <c:v>9.92</c:v>
                </c:pt>
                <c:pt idx="1485">
                  <c:v>9.91</c:v>
                </c:pt>
                <c:pt idx="1486">
                  <c:v>9.92</c:v>
                </c:pt>
                <c:pt idx="1487">
                  <c:v>9.92</c:v>
                </c:pt>
                <c:pt idx="1488">
                  <c:v>0</c:v>
                </c:pt>
                <c:pt idx="1489">
                  <c:v>2.9999999999999361E-2</c:v>
                </c:pt>
                <c:pt idx="1490">
                  <c:v>9.9999999999997868E-3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D93-4EE8-AF2A-9B40D1495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914416"/>
        <c:axId val="792919120"/>
        <c:extLst>
          <c:ext xmlns:c15="http://schemas.microsoft.com/office/drawing/2012/chart" uri="{02D57815-91ED-43cb-92C2-25804820EDAC}">
            <c15:filteredLine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PolicyRate!$H$1</c15:sqref>
                        </c15:formulaRef>
                      </c:ext>
                    </c:extLst>
                    <c:strCache>
                      <c:ptCount val="1"/>
                      <c:pt idx="0">
                        <c:v>OLF Rate(LHS)</c:v>
                      </c:pt>
                    </c:strCache>
                  </c:strRef>
                </c:tx>
                <c:spPr>
                  <a:ln w="28575" cap="rnd" cmpd="sng" algn="ctr">
                    <a:solidFill>
                      <a:srgbClr val="7030A0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PolicyRate!$A$2:$A$2351</c15:sqref>
                        </c15:formulaRef>
                      </c:ext>
                    </c:extLst>
                    <c:numCache>
                      <c:formatCode>[$-409]dd\-mmm\-yy;@</c:formatCode>
                      <c:ptCount val="2350"/>
                      <c:pt idx="0">
                        <c:v>41001</c:v>
                      </c:pt>
                      <c:pt idx="1">
                        <c:v>41002</c:v>
                      </c:pt>
                      <c:pt idx="2">
                        <c:v>41003</c:v>
                      </c:pt>
                      <c:pt idx="3">
                        <c:v>41004</c:v>
                      </c:pt>
                      <c:pt idx="4">
                        <c:v>41009</c:v>
                      </c:pt>
                      <c:pt idx="5">
                        <c:v>41010</c:v>
                      </c:pt>
                      <c:pt idx="6">
                        <c:v>41011</c:v>
                      </c:pt>
                      <c:pt idx="7">
                        <c:v>41012</c:v>
                      </c:pt>
                      <c:pt idx="8">
                        <c:v>41015</c:v>
                      </c:pt>
                      <c:pt idx="9">
                        <c:v>41016</c:v>
                      </c:pt>
                      <c:pt idx="10">
                        <c:v>41017</c:v>
                      </c:pt>
                      <c:pt idx="11">
                        <c:v>41018</c:v>
                      </c:pt>
                      <c:pt idx="12">
                        <c:v>41019</c:v>
                      </c:pt>
                      <c:pt idx="13">
                        <c:v>41022</c:v>
                      </c:pt>
                      <c:pt idx="14">
                        <c:v>41023</c:v>
                      </c:pt>
                      <c:pt idx="15">
                        <c:v>41024</c:v>
                      </c:pt>
                      <c:pt idx="16">
                        <c:v>41025</c:v>
                      </c:pt>
                      <c:pt idx="17">
                        <c:v>41026</c:v>
                      </c:pt>
                      <c:pt idx="18">
                        <c:v>41029</c:v>
                      </c:pt>
                      <c:pt idx="19">
                        <c:v>41031</c:v>
                      </c:pt>
                      <c:pt idx="20">
                        <c:v>41032</c:v>
                      </c:pt>
                      <c:pt idx="21">
                        <c:v>41033</c:v>
                      </c:pt>
                      <c:pt idx="22">
                        <c:v>41036</c:v>
                      </c:pt>
                      <c:pt idx="23">
                        <c:v>41037</c:v>
                      </c:pt>
                      <c:pt idx="24">
                        <c:v>41038</c:v>
                      </c:pt>
                      <c:pt idx="25">
                        <c:v>41039</c:v>
                      </c:pt>
                      <c:pt idx="26">
                        <c:v>41040</c:v>
                      </c:pt>
                      <c:pt idx="27">
                        <c:v>41043</c:v>
                      </c:pt>
                      <c:pt idx="28">
                        <c:v>41044</c:v>
                      </c:pt>
                      <c:pt idx="29">
                        <c:v>41045</c:v>
                      </c:pt>
                      <c:pt idx="30">
                        <c:v>41046</c:v>
                      </c:pt>
                      <c:pt idx="31">
                        <c:v>41047</c:v>
                      </c:pt>
                      <c:pt idx="32">
                        <c:v>41050</c:v>
                      </c:pt>
                      <c:pt idx="33">
                        <c:v>41051</c:v>
                      </c:pt>
                      <c:pt idx="34">
                        <c:v>41052</c:v>
                      </c:pt>
                      <c:pt idx="35">
                        <c:v>41053</c:v>
                      </c:pt>
                      <c:pt idx="36">
                        <c:v>41057</c:v>
                      </c:pt>
                      <c:pt idx="37">
                        <c:v>41058</c:v>
                      </c:pt>
                      <c:pt idx="38">
                        <c:v>41059</c:v>
                      </c:pt>
                      <c:pt idx="39">
                        <c:v>41060</c:v>
                      </c:pt>
                      <c:pt idx="40">
                        <c:v>41061</c:v>
                      </c:pt>
                      <c:pt idx="41">
                        <c:v>41064</c:v>
                      </c:pt>
                      <c:pt idx="42">
                        <c:v>41065</c:v>
                      </c:pt>
                      <c:pt idx="43">
                        <c:v>41066</c:v>
                      </c:pt>
                      <c:pt idx="44">
                        <c:v>41067</c:v>
                      </c:pt>
                      <c:pt idx="45">
                        <c:v>41068</c:v>
                      </c:pt>
                      <c:pt idx="46">
                        <c:v>41071</c:v>
                      </c:pt>
                      <c:pt idx="47">
                        <c:v>41072</c:v>
                      </c:pt>
                      <c:pt idx="48">
                        <c:v>41073</c:v>
                      </c:pt>
                      <c:pt idx="49">
                        <c:v>41074</c:v>
                      </c:pt>
                      <c:pt idx="50">
                        <c:v>41075</c:v>
                      </c:pt>
                      <c:pt idx="51">
                        <c:v>41078</c:v>
                      </c:pt>
                      <c:pt idx="52">
                        <c:v>41079</c:v>
                      </c:pt>
                      <c:pt idx="53">
                        <c:v>41080</c:v>
                      </c:pt>
                      <c:pt idx="54">
                        <c:v>41081</c:v>
                      </c:pt>
                      <c:pt idx="55">
                        <c:v>41082</c:v>
                      </c:pt>
                      <c:pt idx="56">
                        <c:v>41085</c:v>
                      </c:pt>
                      <c:pt idx="57">
                        <c:v>41086</c:v>
                      </c:pt>
                      <c:pt idx="58">
                        <c:v>41087</c:v>
                      </c:pt>
                      <c:pt idx="59">
                        <c:v>41088</c:v>
                      </c:pt>
                      <c:pt idx="60">
                        <c:v>41089</c:v>
                      </c:pt>
                      <c:pt idx="61">
                        <c:v>41094</c:v>
                      </c:pt>
                      <c:pt idx="62">
                        <c:v>41095</c:v>
                      </c:pt>
                      <c:pt idx="63">
                        <c:v>41096</c:v>
                      </c:pt>
                      <c:pt idx="64">
                        <c:v>41099</c:v>
                      </c:pt>
                      <c:pt idx="65">
                        <c:v>41100</c:v>
                      </c:pt>
                      <c:pt idx="66">
                        <c:v>41101</c:v>
                      </c:pt>
                      <c:pt idx="67">
                        <c:v>41102</c:v>
                      </c:pt>
                      <c:pt idx="68">
                        <c:v>41103</c:v>
                      </c:pt>
                      <c:pt idx="69">
                        <c:v>41106</c:v>
                      </c:pt>
                      <c:pt idx="70">
                        <c:v>41107</c:v>
                      </c:pt>
                      <c:pt idx="71">
                        <c:v>41108</c:v>
                      </c:pt>
                      <c:pt idx="72">
                        <c:v>41109</c:v>
                      </c:pt>
                      <c:pt idx="73">
                        <c:v>41110</c:v>
                      </c:pt>
                      <c:pt idx="74">
                        <c:v>41113</c:v>
                      </c:pt>
                      <c:pt idx="75">
                        <c:v>41114</c:v>
                      </c:pt>
                      <c:pt idx="76">
                        <c:v>41115</c:v>
                      </c:pt>
                      <c:pt idx="77">
                        <c:v>41116</c:v>
                      </c:pt>
                      <c:pt idx="78">
                        <c:v>41117</c:v>
                      </c:pt>
                      <c:pt idx="79">
                        <c:v>41120</c:v>
                      </c:pt>
                      <c:pt idx="80">
                        <c:v>41121</c:v>
                      </c:pt>
                      <c:pt idx="81">
                        <c:v>41122</c:v>
                      </c:pt>
                      <c:pt idx="82">
                        <c:v>41123</c:v>
                      </c:pt>
                      <c:pt idx="83">
                        <c:v>41124</c:v>
                      </c:pt>
                      <c:pt idx="84">
                        <c:v>41128</c:v>
                      </c:pt>
                      <c:pt idx="85">
                        <c:v>41129</c:v>
                      </c:pt>
                      <c:pt idx="86">
                        <c:v>41130</c:v>
                      </c:pt>
                      <c:pt idx="87">
                        <c:v>41131</c:v>
                      </c:pt>
                      <c:pt idx="88">
                        <c:v>41134</c:v>
                      </c:pt>
                      <c:pt idx="89">
                        <c:v>41135</c:v>
                      </c:pt>
                      <c:pt idx="90">
                        <c:v>41136</c:v>
                      </c:pt>
                      <c:pt idx="91">
                        <c:v>41137</c:v>
                      </c:pt>
                      <c:pt idx="92">
                        <c:v>41138</c:v>
                      </c:pt>
                      <c:pt idx="93">
                        <c:v>41141</c:v>
                      </c:pt>
                      <c:pt idx="94">
                        <c:v>41142</c:v>
                      </c:pt>
                      <c:pt idx="95">
                        <c:v>41143</c:v>
                      </c:pt>
                      <c:pt idx="96">
                        <c:v>41144</c:v>
                      </c:pt>
                      <c:pt idx="97">
                        <c:v>41145</c:v>
                      </c:pt>
                      <c:pt idx="98">
                        <c:v>41148</c:v>
                      </c:pt>
                      <c:pt idx="99">
                        <c:v>41149</c:v>
                      </c:pt>
                      <c:pt idx="100">
                        <c:v>41150</c:v>
                      </c:pt>
                      <c:pt idx="101">
                        <c:v>41151</c:v>
                      </c:pt>
                      <c:pt idx="102">
                        <c:v>41152</c:v>
                      </c:pt>
                      <c:pt idx="103">
                        <c:v>41155</c:v>
                      </c:pt>
                      <c:pt idx="104">
                        <c:v>41156</c:v>
                      </c:pt>
                      <c:pt idx="105">
                        <c:v>41157</c:v>
                      </c:pt>
                      <c:pt idx="106">
                        <c:v>41158</c:v>
                      </c:pt>
                      <c:pt idx="107">
                        <c:v>41159</c:v>
                      </c:pt>
                      <c:pt idx="108">
                        <c:v>41162</c:v>
                      </c:pt>
                      <c:pt idx="109">
                        <c:v>41163</c:v>
                      </c:pt>
                      <c:pt idx="110">
                        <c:v>41164</c:v>
                      </c:pt>
                      <c:pt idx="111">
                        <c:v>41165</c:v>
                      </c:pt>
                      <c:pt idx="112">
                        <c:v>41166</c:v>
                      </c:pt>
                      <c:pt idx="113">
                        <c:v>41169</c:v>
                      </c:pt>
                      <c:pt idx="114">
                        <c:v>41170</c:v>
                      </c:pt>
                      <c:pt idx="115">
                        <c:v>41171</c:v>
                      </c:pt>
                      <c:pt idx="116">
                        <c:v>41172</c:v>
                      </c:pt>
                      <c:pt idx="117">
                        <c:v>41173</c:v>
                      </c:pt>
                      <c:pt idx="118">
                        <c:v>41176</c:v>
                      </c:pt>
                      <c:pt idx="119">
                        <c:v>41177</c:v>
                      </c:pt>
                      <c:pt idx="120">
                        <c:v>41178</c:v>
                      </c:pt>
                      <c:pt idx="121">
                        <c:v>41179</c:v>
                      </c:pt>
                      <c:pt idx="122">
                        <c:v>41180</c:v>
                      </c:pt>
                      <c:pt idx="123">
                        <c:v>41183</c:v>
                      </c:pt>
                      <c:pt idx="124">
                        <c:v>41184</c:v>
                      </c:pt>
                      <c:pt idx="125">
                        <c:v>41185</c:v>
                      </c:pt>
                      <c:pt idx="126">
                        <c:v>41186</c:v>
                      </c:pt>
                      <c:pt idx="127">
                        <c:v>41187</c:v>
                      </c:pt>
                      <c:pt idx="128">
                        <c:v>41190</c:v>
                      </c:pt>
                      <c:pt idx="129">
                        <c:v>41191</c:v>
                      </c:pt>
                      <c:pt idx="130">
                        <c:v>41192</c:v>
                      </c:pt>
                      <c:pt idx="131">
                        <c:v>41193</c:v>
                      </c:pt>
                      <c:pt idx="132">
                        <c:v>41194</c:v>
                      </c:pt>
                      <c:pt idx="133">
                        <c:v>41197</c:v>
                      </c:pt>
                      <c:pt idx="134">
                        <c:v>41198</c:v>
                      </c:pt>
                      <c:pt idx="135">
                        <c:v>41199</c:v>
                      </c:pt>
                      <c:pt idx="136">
                        <c:v>41200</c:v>
                      </c:pt>
                      <c:pt idx="137">
                        <c:v>41201</c:v>
                      </c:pt>
                      <c:pt idx="138">
                        <c:v>41204</c:v>
                      </c:pt>
                      <c:pt idx="139">
                        <c:v>41205</c:v>
                      </c:pt>
                      <c:pt idx="140">
                        <c:v>41207</c:v>
                      </c:pt>
                      <c:pt idx="141">
                        <c:v>41208</c:v>
                      </c:pt>
                      <c:pt idx="142">
                        <c:v>41211</c:v>
                      </c:pt>
                      <c:pt idx="143">
                        <c:v>41212</c:v>
                      </c:pt>
                      <c:pt idx="144">
                        <c:v>41213</c:v>
                      </c:pt>
                      <c:pt idx="145">
                        <c:v>41214</c:v>
                      </c:pt>
                      <c:pt idx="146">
                        <c:v>41215</c:v>
                      </c:pt>
                      <c:pt idx="147">
                        <c:v>41218</c:v>
                      </c:pt>
                      <c:pt idx="148">
                        <c:v>41219</c:v>
                      </c:pt>
                      <c:pt idx="149">
                        <c:v>41220</c:v>
                      </c:pt>
                      <c:pt idx="150">
                        <c:v>41221</c:v>
                      </c:pt>
                      <c:pt idx="151">
                        <c:v>41222</c:v>
                      </c:pt>
                      <c:pt idx="152">
                        <c:v>41225</c:v>
                      </c:pt>
                      <c:pt idx="153">
                        <c:v>41226</c:v>
                      </c:pt>
                      <c:pt idx="154">
                        <c:v>41227</c:v>
                      </c:pt>
                      <c:pt idx="155">
                        <c:v>41228</c:v>
                      </c:pt>
                      <c:pt idx="156">
                        <c:v>41229</c:v>
                      </c:pt>
                      <c:pt idx="157">
                        <c:v>41232</c:v>
                      </c:pt>
                      <c:pt idx="158">
                        <c:v>41233</c:v>
                      </c:pt>
                      <c:pt idx="159">
                        <c:v>41234</c:v>
                      </c:pt>
                      <c:pt idx="160">
                        <c:v>41235</c:v>
                      </c:pt>
                      <c:pt idx="161">
                        <c:v>41236</c:v>
                      </c:pt>
                      <c:pt idx="162">
                        <c:v>41239</c:v>
                      </c:pt>
                      <c:pt idx="163">
                        <c:v>41240</c:v>
                      </c:pt>
                      <c:pt idx="164">
                        <c:v>41241</c:v>
                      </c:pt>
                      <c:pt idx="165">
                        <c:v>41242</c:v>
                      </c:pt>
                      <c:pt idx="166">
                        <c:v>41243</c:v>
                      </c:pt>
                      <c:pt idx="167">
                        <c:v>41246</c:v>
                      </c:pt>
                      <c:pt idx="168">
                        <c:v>41247</c:v>
                      </c:pt>
                      <c:pt idx="169">
                        <c:v>41248</c:v>
                      </c:pt>
                      <c:pt idx="170">
                        <c:v>41249</c:v>
                      </c:pt>
                      <c:pt idx="171">
                        <c:v>41250</c:v>
                      </c:pt>
                      <c:pt idx="172">
                        <c:v>41253</c:v>
                      </c:pt>
                      <c:pt idx="173">
                        <c:v>41254</c:v>
                      </c:pt>
                      <c:pt idx="174">
                        <c:v>41255</c:v>
                      </c:pt>
                      <c:pt idx="175">
                        <c:v>41621</c:v>
                      </c:pt>
                      <c:pt idx="176">
                        <c:v>41624</c:v>
                      </c:pt>
                      <c:pt idx="177">
                        <c:v>41625</c:v>
                      </c:pt>
                      <c:pt idx="178">
                        <c:v>41626</c:v>
                      </c:pt>
                      <c:pt idx="179">
                        <c:v>41627</c:v>
                      </c:pt>
                      <c:pt idx="180">
                        <c:v>41628</c:v>
                      </c:pt>
                      <c:pt idx="181">
                        <c:v>41631</c:v>
                      </c:pt>
                      <c:pt idx="182">
                        <c:v>41632</c:v>
                      </c:pt>
                      <c:pt idx="183">
                        <c:v>41634</c:v>
                      </c:pt>
                      <c:pt idx="184">
                        <c:v>41635</c:v>
                      </c:pt>
                      <c:pt idx="185">
                        <c:v>41638</c:v>
                      </c:pt>
                      <c:pt idx="186">
                        <c:v>41639</c:v>
                      </c:pt>
                      <c:pt idx="187">
                        <c:v>41641</c:v>
                      </c:pt>
                      <c:pt idx="188">
                        <c:v>41642</c:v>
                      </c:pt>
                      <c:pt idx="189">
                        <c:v>41645</c:v>
                      </c:pt>
                      <c:pt idx="190">
                        <c:v>41646</c:v>
                      </c:pt>
                      <c:pt idx="191">
                        <c:v>41647</c:v>
                      </c:pt>
                      <c:pt idx="192">
                        <c:v>41648</c:v>
                      </c:pt>
                      <c:pt idx="193">
                        <c:v>41649</c:v>
                      </c:pt>
                      <c:pt idx="194">
                        <c:v>41652</c:v>
                      </c:pt>
                      <c:pt idx="195">
                        <c:v>41653</c:v>
                      </c:pt>
                      <c:pt idx="196">
                        <c:v>41654</c:v>
                      </c:pt>
                      <c:pt idx="197">
                        <c:v>41655</c:v>
                      </c:pt>
                      <c:pt idx="198">
                        <c:v>41656</c:v>
                      </c:pt>
                      <c:pt idx="199">
                        <c:v>41659</c:v>
                      </c:pt>
                      <c:pt idx="200">
                        <c:v>41660</c:v>
                      </c:pt>
                      <c:pt idx="201">
                        <c:v>41661</c:v>
                      </c:pt>
                      <c:pt idx="202">
                        <c:v>41662</c:v>
                      </c:pt>
                      <c:pt idx="203">
                        <c:v>41663</c:v>
                      </c:pt>
                      <c:pt idx="204">
                        <c:v>41666</c:v>
                      </c:pt>
                      <c:pt idx="205">
                        <c:v>41667</c:v>
                      </c:pt>
                      <c:pt idx="206">
                        <c:v>41668</c:v>
                      </c:pt>
                      <c:pt idx="207">
                        <c:v>41669</c:v>
                      </c:pt>
                      <c:pt idx="208">
                        <c:v>41670</c:v>
                      </c:pt>
                      <c:pt idx="209">
                        <c:v>41673</c:v>
                      </c:pt>
                      <c:pt idx="210">
                        <c:v>41674</c:v>
                      </c:pt>
                      <c:pt idx="211">
                        <c:v>41675</c:v>
                      </c:pt>
                      <c:pt idx="212">
                        <c:v>41676</c:v>
                      </c:pt>
                      <c:pt idx="213">
                        <c:v>41677</c:v>
                      </c:pt>
                      <c:pt idx="214">
                        <c:v>41680</c:v>
                      </c:pt>
                      <c:pt idx="215">
                        <c:v>41681</c:v>
                      </c:pt>
                      <c:pt idx="216">
                        <c:v>41682</c:v>
                      </c:pt>
                      <c:pt idx="217">
                        <c:v>41683</c:v>
                      </c:pt>
                      <c:pt idx="218">
                        <c:v>41684</c:v>
                      </c:pt>
                      <c:pt idx="219">
                        <c:v>41687</c:v>
                      </c:pt>
                      <c:pt idx="220">
                        <c:v>41688</c:v>
                      </c:pt>
                      <c:pt idx="221">
                        <c:v>41689</c:v>
                      </c:pt>
                      <c:pt idx="222">
                        <c:v>41690</c:v>
                      </c:pt>
                      <c:pt idx="223">
                        <c:v>41691</c:v>
                      </c:pt>
                      <c:pt idx="224">
                        <c:v>41694</c:v>
                      </c:pt>
                      <c:pt idx="225">
                        <c:v>41695</c:v>
                      </c:pt>
                      <c:pt idx="226">
                        <c:v>41696</c:v>
                      </c:pt>
                      <c:pt idx="227">
                        <c:v>41697</c:v>
                      </c:pt>
                      <c:pt idx="228">
                        <c:v>41698</c:v>
                      </c:pt>
                      <c:pt idx="229">
                        <c:v>41701</c:v>
                      </c:pt>
                      <c:pt idx="230">
                        <c:v>41702</c:v>
                      </c:pt>
                      <c:pt idx="231">
                        <c:v>41703</c:v>
                      </c:pt>
                      <c:pt idx="232">
                        <c:v>41704</c:v>
                      </c:pt>
                      <c:pt idx="233">
                        <c:v>41705</c:v>
                      </c:pt>
                      <c:pt idx="234">
                        <c:v>41708</c:v>
                      </c:pt>
                      <c:pt idx="235">
                        <c:v>41709</c:v>
                      </c:pt>
                      <c:pt idx="236">
                        <c:v>41711</c:v>
                      </c:pt>
                      <c:pt idx="237">
                        <c:v>41712</c:v>
                      </c:pt>
                      <c:pt idx="238">
                        <c:v>41715</c:v>
                      </c:pt>
                      <c:pt idx="239">
                        <c:v>41716</c:v>
                      </c:pt>
                      <c:pt idx="240">
                        <c:v>41717</c:v>
                      </c:pt>
                      <c:pt idx="241">
                        <c:v>41718</c:v>
                      </c:pt>
                      <c:pt idx="242">
                        <c:v>41719</c:v>
                      </c:pt>
                      <c:pt idx="243">
                        <c:v>41722</c:v>
                      </c:pt>
                      <c:pt idx="244">
                        <c:v>41723</c:v>
                      </c:pt>
                      <c:pt idx="245">
                        <c:v>41724</c:v>
                      </c:pt>
                      <c:pt idx="246">
                        <c:v>41725</c:v>
                      </c:pt>
                      <c:pt idx="247">
                        <c:v>41726</c:v>
                      </c:pt>
                      <c:pt idx="248">
                        <c:v>41729</c:v>
                      </c:pt>
                      <c:pt idx="249">
                        <c:v>41730</c:v>
                      </c:pt>
                      <c:pt idx="250">
                        <c:v>41731</c:v>
                      </c:pt>
                      <c:pt idx="251">
                        <c:v>41732</c:v>
                      </c:pt>
                      <c:pt idx="252">
                        <c:v>41733</c:v>
                      </c:pt>
                      <c:pt idx="253">
                        <c:v>41736</c:v>
                      </c:pt>
                      <c:pt idx="254">
                        <c:v>41737</c:v>
                      </c:pt>
                      <c:pt idx="255">
                        <c:v>41738</c:v>
                      </c:pt>
                      <c:pt idx="256">
                        <c:v>41739</c:v>
                      </c:pt>
                      <c:pt idx="257">
                        <c:v>41740</c:v>
                      </c:pt>
                      <c:pt idx="258">
                        <c:v>41743</c:v>
                      </c:pt>
                      <c:pt idx="259">
                        <c:v>41744</c:v>
                      </c:pt>
                      <c:pt idx="260">
                        <c:v>41745</c:v>
                      </c:pt>
                      <c:pt idx="261">
                        <c:v>41746</c:v>
                      </c:pt>
                      <c:pt idx="262">
                        <c:v>41751</c:v>
                      </c:pt>
                      <c:pt idx="263">
                        <c:v>41752</c:v>
                      </c:pt>
                      <c:pt idx="264">
                        <c:v>41753</c:v>
                      </c:pt>
                      <c:pt idx="265">
                        <c:v>41754</c:v>
                      </c:pt>
                      <c:pt idx="266">
                        <c:v>41757</c:v>
                      </c:pt>
                      <c:pt idx="267">
                        <c:v>41758</c:v>
                      </c:pt>
                      <c:pt idx="268">
                        <c:v>41759</c:v>
                      </c:pt>
                      <c:pt idx="269">
                        <c:v>41761</c:v>
                      </c:pt>
                      <c:pt idx="270">
                        <c:v>41764</c:v>
                      </c:pt>
                      <c:pt idx="271">
                        <c:v>41765</c:v>
                      </c:pt>
                      <c:pt idx="272">
                        <c:v>41766</c:v>
                      </c:pt>
                      <c:pt idx="273">
                        <c:v>41767</c:v>
                      </c:pt>
                      <c:pt idx="274">
                        <c:v>41768</c:v>
                      </c:pt>
                      <c:pt idx="275">
                        <c:v>41771</c:v>
                      </c:pt>
                      <c:pt idx="276">
                        <c:v>41772</c:v>
                      </c:pt>
                      <c:pt idx="277">
                        <c:v>41773</c:v>
                      </c:pt>
                      <c:pt idx="278">
                        <c:v>41774</c:v>
                      </c:pt>
                      <c:pt idx="279">
                        <c:v>41775</c:v>
                      </c:pt>
                      <c:pt idx="280">
                        <c:v>41778</c:v>
                      </c:pt>
                      <c:pt idx="281">
                        <c:v>41779</c:v>
                      </c:pt>
                      <c:pt idx="282">
                        <c:v>41780</c:v>
                      </c:pt>
                      <c:pt idx="283">
                        <c:v>41781</c:v>
                      </c:pt>
                      <c:pt idx="284">
                        <c:v>41782</c:v>
                      </c:pt>
                      <c:pt idx="285">
                        <c:v>41786</c:v>
                      </c:pt>
                      <c:pt idx="286">
                        <c:v>41787</c:v>
                      </c:pt>
                      <c:pt idx="287">
                        <c:v>41788</c:v>
                      </c:pt>
                      <c:pt idx="288">
                        <c:v>41789</c:v>
                      </c:pt>
                      <c:pt idx="289">
                        <c:v>41792</c:v>
                      </c:pt>
                      <c:pt idx="290">
                        <c:v>41793</c:v>
                      </c:pt>
                      <c:pt idx="291">
                        <c:v>41794</c:v>
                      </c:pt>
                      <c:pt idx="292">
                        <c:v>41795</c:v>
                      </c:pt>
                      <c:pt idx="293">
                        <c:v>41796</c:v>
                      </c:pt>
                      <c:pt idx="294">
                        <c:v>41799</c:v>
                      </c:pt>
                      <c:pt idx="295">
                        <c:v>41800</c:v>
                      </c:pt>
                      <c:pt idx="296">
                        <c:v>41801</c:v>
                      </c:pt>
                      <c:pt idx="297">
                        <c:v>41802</c:v>
                      </c:pt>
                      <c:pt idx="298">
                        <c:v>41803</c:v>
                      </c:pt>
                      <c:pt idx="299">
                        <c:v>41806</c:v>
                      </c:pt>
                      <c:pt idx="300">
                        <c:v>41807</c:v>
                      </c:pt>
                      <c:pt idx="301">
                        <c:v>41808</c:v>
                      </c:pt>
                      <c:pt idx="302">
                        <c:v>41809</c:v>
                      </c:pt>
                      <c:pt idx="303">
                        <c:v>41810</c:v>
                      </c:pt>
                      <c:pt idx="304">
                        <c:v>41813</c:v>
                      </c:pt>
                      <c:pt idx="305">
                        <c:v>41814</c:v>
                      </c:pt>
                      <c:pt idx="306">
                        <c:v>41815</c:v>
                      </c:pt>
                      <c:pt idx="307">
                        <c:v>41816</c:v>
                      </c:pt>
                      <c:pt idx="308">
                        <c:v>41817</c:v>
                      </c:pt>
                      <c:pt idx="309">
                        <c:v>41820</c:v>
                      </c:pt>
                      <c:pt idx="310">
                        <c:v>41821</c:v>
                      </c:pt>
                      <c:pt idx="311">
                        <c:v>41822</c:v>
                      </c:pt>
                      <c:pt idx="312">
                        <c:v>41823</c:v>
                      </c:pt>
                      <c:pt idx="313">
                        <c:v>41824</c:v>
                      </c:pt>
                      <c:pt idx="314">
                        <c:v>41829</c:v>
                      </c:pt>
                      <c:pt idx="315">
                        <c:v>41830</c:v>
                      </c:pt>
                      <c:pt idx="316">
                        <c:v>41831</c:v>
                      </c:pt>
                      <c:pt idx="317">
                        <c:v>41834</c:v>
                      </c:pt>
                      <c:pt idx="318">
                        <c:v>41835</c:v>
                      </c:pt>
                      <c:pt idx="319">
                        <c:v>41836</c:v>
                      </c:pt>
                      <c:pt idx="320">
                        <c:v>41837</c:v>
                      </c:pt>
                      <c:pt idx="321">
                        <c:v>41838</c:v>
                      </c:pt>
                      <c:pt idx="322">
                        <c:v>41841</c:v>
                      </c:pt>
                      <c:pt idx="323">
                        <c:v>41842</c:v>
                      </c:pt>
                      <c:pt idx="324">
                        <c:v>41843</c:v>
                      </c:pt>
                      <c:pt idx="325">
                        <c:v>41844</c:v>
                      </c:pt>
                      <c:pt idx="326">
                        <c:v>41845</c:v>
                      </c:pt>
                      <c:pt idx="327">
                        <c:v>41848</c:v>
                      </c:pt>
                      <c:pt idx="328">
                        <c:v>41849</c:v>
                      </c:pt>
                      <c:pt idx="329">
                        <c:v>41850</c:v>
                      </c:pt>
                      <c:pt idx="330">
                        <c:v>41851</c:v>
                      </c:pt>
                      <c:pt idx="331">
                        <c:v>41852</c:v>
                      </c:pt>
                      <c:pt idx="332">
                        <c:v>41856</c:v>
                      </c:pt>
                      <c:pt idx="333">
                        <c:v>41857</c:v>
                      </c:pt>
                      <c:pt idx="334">
                        <c:v>41858</c:v>
                      </c:pt>
                      <c:pt idx="335">
                        <c:v>41859</c:v>
                      </c:pt>
                      <c:pt idx="336">
                        <c:v>41862</c:v>
                      </c:pt>
                      <c:pt idx="337">
                        <c:v>41863</c:v>
                      </c:pt>
                      <c:pt idx="338">
                        <c:v>41864</c:v>
                      </c:pt>
                      <c:pt idx="339">
                        <c:v>41865</c:v>
                      </c:pt>
                      <c:pt idx="340">
                        <c:v>41866</c:v>
                      </c:pt>
                      <c:pt idx="341">
                        <c:v>41869</c:v>
                      </c:pt>
                      <c:pt idx="342">
                        <c:v>41870</c:v>
                      </c:pt>
                      <c:pt idx="343">
                        <c:v>41871</c:v>
                      </c:pt>
                      <c:pt idx="344">
                        <c:v>41872</c:v>
                      </c:pt>
                      <c:pt idx="345">
                        <c:v>41873</c:v>
                      </c:pt>
                      <c:pt idx="346">
                        <c:v>41876</c:v>
                      </c:pt>
                      <c:pt idx="347">
                        <c:v>41877</c:v>
                      </c:pt>
                      <c:pt idx="348">
                        <c:v>41878</c:v>
                      </c:pt>
                      <c:pt idx="349">
                        <c:v>41879</c:v>
                      </c:pt>
                      <c:pt idx="350">
                        <c:v>41880</c:v>
                      </c:pt>
                      <c:pt idx="351">
                        <c:v>41883</c:v>
                      </c:pt>
                      <c:pt idx="352">
                        <c:v>41884</c:v>
                      </c:pt>
                      <c:pt idx="353">
                        <c:v>41885</c:v>
                      </c:pt>
                      <c:pt idx="354">
                        <c:v>41886</c:v>
                      </c:pt>
                      <c:pt idx="355">
                        <c:v>41887</c:v>
                      </c:pt>
                      <c:pt idx="356">
                        <c:v>41890</c:v>
                      </c:pt>
                      <c:pt idx="357">
                        <c:v>41891</c:v>
                      </c:pt>
                      <c:pt idx="358">
                        <c:v>41892</c:v>
                      </c:pt>
                      <c:pt idx="359">
                        <c:v>41893</c:v>
                      </c:pt>
                      <c:pt idx="360">
                        <c:v>41894</c:v>
                      </c:pt>
                      <c:pt idx="361">
                        <c:v>41897</c:v>
                      </c:pt>
                      <c:pt idx="362">
                        <c:v>41898</c:v>
                      </c:pt>
                      <c:pt idx="363">
                        <c:v>41899</c:v>
                      </c:pt>
                      <c:pt idx="364">
                        <c:v>41900</c:v>
                      </c:pt>
                      <c:pt idx="365">
                        <c:v>41901</c:v>
                      </c:pt>
                      <c:pt idx="366">
                        <c:v>41904</c:v>
                      </c:pt>
                      <c:pt idx="367">
                        <c:v>41905</c:v>
                      </c:pt>
                      <c:pt idx="368">
                        <c:v>41906</c:v>
                      </c:pt>
                      <c:pt idx="369">
                        <c:v>41907</c:v>
                      </c:pt>
                      <c:pt idx="370">
                        <c:v>41908</c:v>
                      </c:pt>
                      <c:pt idx="371">
                        <c:v>41911</c:v>
                      </c:pt>
                      <c:pt idx="372">
                        <c:v>41912</c:v>
                      </c:pt>
                      <c:pt idx="373">
                        <c:v>41913</c:v>
                      </c:pt>
                      <c:pt idx="374">
                        <c:v>41914</c:v>
                      </c:pt>
                      <c:pt idx="375">
                        <c:v>41915</c:v>
                      </c:pt>
                      <c:pt idx="376">
                        <c:v>41918</c:v>
                      </c:pt>
                      <c:pt idx="377">
                        <c:v>41919</c:v>
                      </c:pt>
                      <c:pt idx="378">
                        <c:v>41920</c:v>
                      </c:pt>
                      <c:pt idx="379">
                        <c:v>41921</c:v>
                      </c:pt>
                      <c:pt idx="380">
                        <c:v>41922</c:v>
                      </c:pt>
                      <c:pt idx="381">
                        <c:v>41925</c:v>
                      </c:pt>
                      <c:pt idx="382">
                        <c:v>41926</c:v>
                      </c:pt>
                      <c:pt idx="383">
                        <c:v>41927</c:v>
                      </c:pt>
                      <c:pt idx="384">
                        <c:v>41928</c:v>
                      </c:pt>
                      <c:pt idx="385">
                        <c:v>41929</c:v>
                      </c:pt>
                      <c:pt idx="386">
                        <c:v>41932</c:v>
                      </c:pt>
                      <c:pt idx="387">
                        <c:v>41933</c:v>
                      </c:pt>
                      <c:pt idx="388">
                        <c:v>41934</c:v>
                      </c:pt>
                      <c:pt idx="389">
                        <c:v>41935</c:v>
                      </c:pt>
                      <c:pt idx="390">
                        <c:v>41939</c:v>
                      </c:pt>
                      <c:pt idx="391">
                        <c:v>41940</c:v>
                      </c:pt>
                      <c:pt idx="392">
                        <c:v>41941</c:v>
                      </c:pt>
                      <c:pt idx="393">
                        <c:v>41942</c:v>
                      </c:pt>
                      <c:pt idx="394">
                        <c:v>41943</c:v>
                      </c:pt>
                      <c:pt idx="395">
                        <c:v>41946</c:v>
                      </c:pt>
                      <c:pt idx="396">
                        <c:v>41947</c:v>
                      </c:pt>
                      <c:pt idx="397">
                        <c:v>41948</c:v>
                      </c:pt>
                      <c:pt idx="398">
                        <c:v>41949</c:v>
                      </c:pt>
                      <c:pt idx="399">
                        <c:v>41950</c:v>
                      </c:pt>
                      <c:pt idx="400">
                        <c:v>41953</c:v>
                      </c:pt>
                      <c:pt idx="401">
                        <c:v>41955</c:v>
                      </c:pt>
                      <c:pt idx="402">
                        <c:v>41956</c:v>
                      </c:pt>
                      <c:pt idx="403">
                        <c:v>41957</c:v>
                      </c:pt>
                      <c:pt idx="404">
                        <c:v>41960</c:v>
                      </c:pt>
                      <c:pt idx="405">
                        <c:v>41961</c:v>
                      </c:pt>
                      <c:pt idx="406">
                        <c:v>41962</c:v>
                      </c:pt>
                      <c:pt idx="407">
                        <c:v>41963</c:v>
                      </c:pt>
                      <c:pt idx="408">
                        <c:v>41964</c:v>
                      </c:pt>
                      <c:pt idx="409">
                        <c:v>41967</c:v>
                      </c:pt>
                      <c:pt idx="410">
                        <c:v>41968</c:v>
                      </c:pt>
                      <c:pt idx="411">
                        <c:v>41969</c:v>
                      </c:pt>
                      <c:pt idx="412">
                        <c:v>41970</c:v>
                      </c:pt>
                      <c:pt idx="413">
                        <c:v>41971</c:v>
                      </c:pt>
                      <c:pt idx="414">
                        <c:v>41974</c:v>
                      </c:pt>
                      <c:pt idx="415">
                        <c:v>41975</c:v>
                      </c:pt>
                      <c:pt idx="416">
                        <c:v>41976</c:v>
                      </c:pt>
                      <c:pt idx="417">
                        <c:v>41977</c:v>
                      </c:pt>
                      <c:pt idx="418">
                        <c:v>41978</c:v>
                      </c:pt>
                      <c:pt idx="419">
                        <c:v>41981</c:v>
                      </c:pt>
                      <c:pt idx="420">
                        <c:v>41982</c:v>
                      </c:pt>
                      <c:pt idx="421">
                        <c:v>41983</c:v>
                      </c:pt>
                      <c:pt idx="422">
                        <c:v>41984</c:v>
                      </c:pt>
                      <c:pt idx="423">
                        <c:v>41985</c:v>
                      </c:pt>
                      <c:pt idx="424">
                        <c:v>41988</c:v>
                      </c:pt>
                      <c:pt idx="425">
                        <c:v>41989</c:v>
                      </c:pt>
                      <c:pt idx="426">
                        <c:v>41990</c:v>
                      </c:pt>
                      <c:pt idx="427">
                        <c:v>41991</c:v>
                      </c:pt>
                      <c:pt idx="428">
                        <c:v>41992</c:v>
                      </c:pt>
                      <c:pt idx="429">
                        <c:v>41995</c:v>
                      </c:pt>
                      <c:pt idx="430">
                        <c:v>41996</c:v>
                      </c:pt>
                      <c:pt idx="431">
                        <c:v>41997</c:v>
                      </c:pt>
                      <c:pt idx="432">
                        <c:v>42002</c:v>
                      </c:pt>
                      <c:pt idx="433">
                        <c:v>42003</c:v>
                      </c:pt>
                      <c:pt idx="434">
                        <c:v>42004</c:v>
                      </c:pt>
                      <c:pt idx="435">
                        <c:v>42009</c:v>
                      </c:pt>
                      <c:pt idx="436">
                        <c:v>42010</c:v>
                      </c:pt>
                      <c:pt idx="437">
                        <c:v>42011</c:v>
                      </c:pt>
                      <c:pt idx="438">
                        <c:v>42012</c:v>
                      </c:pt>
                      <c:pt idx="439">
                        <c:v>42013</c:v>
                      </c:pt>
                      <c:pt idx="440">
                        <c:v>42016</c:v>
                      </c:pt>
                      <c:pt idx="441">
                        <c:v>42017</c:v>
                      </c:pt>
                      <c:pt idx="442">
                        <c:v>42018</c:v>
                      </c:pt>
                      <c:pt idx="443">
                        <c:v>42019</c:v>
                      </c:pt>
                      <c:pt idx="444">
                        <c:v>42020</c:v>
                      </c:pt>
                      <c:pt idx="445">
                        <c:v>42023</c:v>
                      </c:pt>
                      <c:pt idx="446">
                        <c:v>42025</c:v>
                      </c:pt>
                      <c:pt idx="447">
                        <c:v>42026</c:v>
                      </c:pt>
                      <c:pt idx="448">
                        <c:v>42027</c:v>
                      </c:pt>
                      <c:pt idx="449">
                        <c:v>42030</c:v>
                      </c:pt>
                      <c:pt idx="450">
                        <c:v>42031</c:v>
                      </c:pt>
                      <c:pt idx="451">
                        <c:v>42032</c:v>
                      </c:pt>
                      <c:pt idx="452">
                        <c:v>42033</c:v>
                      </c:pt>
                      <c:pt idx="453">
                        <c:v>42034</c:v>
                      </c:pt>
                      <c:pt idx="454">
                        <c:v>42037</c:v>
                      </c:pt>
                      <c:pt idx="455">
                        <c:v>42038</c:v>
                      </c:pt>
                      <c:pt idx="456">
                        <c:v>42039</c:v>
                      </c:pt>
                      <c:pt idx="457">
                        <c:v>42040</c:v>
                      </c:pt>
                      <c:pt idx="458">
                        <c:v>42041</c:v>
                      </c:pt>
                      <c:pt idx="459">
                        <c:v>42044</c:v>
                      </c:pt>
                      <c:pt idx="460">
                        <c:v>42045</c:v>
                      </c:pt>
                      <c:pt idx="461">
                        <c:v>42046</c:v>
                      </c:pt>
                      <c:pt idx="462">
                        <c:v>42047</c:v>
                      </c:pt>
                      <c:pt idx="463">
                        <c:v>42048</c:v>
                      </c:pt>
                      <c:pt idx="464">
                        <c:v>42051</c:v>
                      </c:pt>
                      <c:pt idx="465">
                        <c:v>42052</c:v>
                      </c:pt>
                      <c:pt idx="466">
                        <c:v>42053</c:v>
                      </c:pt>
                      <c:pt idx="467">
                        <c:v>42054</c:v>
                      </c:pt>
                      <c:pt idx="468">
                        <c:v>42055</c:v>
                      </c:pt>
                      <c:pt idx="469">
                        <c:v>42058</c:v>
                      </c:pt>
                      <c:pt idx="470">
                        <c:v>42059</c:v>
                      </c:pt>
                      <c:pt idx="471">
                        <c:v>42060</c:v>
                      </c:pt>
                      <c:pt idx="472">
                        <c:v>42061</c:v>
                      </c:pt>
                      <c:pt idx="473">
                        <c:v>42062</c:v>
                      </c:pt>
                      <c:pt idx="474">
                        <c:v>42065</c:v>
                      </c:pt>
                      <c:pt idx="475">
                        <c:v>42066</c:v>
                      </c:pt>
                      <c:pt idx="476">
                        <c:v>42067</c:v>
                      </c:pt>
                      <c:pt idx="477">
                        <c:v>42068</c:v>
                      </c:pt>
                      <c:pt idx="478">
                        <c:v>42069</c:v>
                      </c:pt>
                      <c:pt idx="479">
                        <c:v>42073</c:v>
                      </c:pt>
                      <c:pt idx="480">
                        <c:v>42074</c:v>
                      </c:pt>
                      <c:pt idx="481">
                        <c:v>42076</c:v>
                      </c:pt>
                      <c:pt idx="482">
                        <c:v>42079</c:v>
                      </c:pt>
                      <c:pt idx="483">
                        <c:v>42080</c:v>
                      </c:pt>
                      <c:pt idx="484">
                        <c:v>42081</c:v>
                      </c:pt>
                      <c:pt idx="485">
                        <c:v>42082</c:v>
                      </c:pt>
                      <c:pt idx="486">
                        <c:v>42083</c:v>
                      </c:pt>
                      <c:pt idx="487">
                        <c:v>42086</c:v>
                      </c:pt>
                      <c:pt idx="488">
                        <c:v>42087</c:v>
                      </c:pt>
                      <c:pt idx="489">
                        <c:v>42088</c:v>
                      </c:pt>
                      <c:pt idx="490">
                        <c:v>42089</c:v>
                      </c:pt>
                      <c:pt idx="491">
                        <c:v>42090</c:v>
                      </c:pt>
                      <c:pt idx="492">
                        <c:v>42093</c:v>
                      </c:pt>
                      <c:pt idx="493">
                        <c:v>42094</c:v>
                      </c:pt>
                      <c:pt idx="494">
                        <c:v>42095</c:v>
                      </c:pt>
                      <c:pt idx="495">
                        <c:v>42096</c:v>
                      </c:pt>
                      <c:pt idx="496">
                        <c:v>42101</c:v>
                      </c:pt>
                      <c:pt idx="497">
                        <c:v>42102</c:v>
                      </c:pt>
                      <c:pt idx="498">
                        <c:v>42103</c:v>
                      </c:pt>
                      <c:pt idx="499">
                        <c:v>42104</c:v>
                      </c:pt>
                      <c:pt idx="500">
                        <c:v>42107</c:v>
                      </c:pt>
                      <c:pt idx="501">
                        <c:v>42108</c:v>
                      </c:pt>
                      <c:pt idx="502">
                        <c:v>42109</c:v>
                      </c:pt>
                      <c:pt idx="503">
                        <c:v>42110</c:v>
                      </c:pt>
                      <c:pt idx="504">
                        <c:v>42111</c:v>
                      </c:pt>
                      <c:pt idx="505">
                        <c:v>42114</c:v>
                      </c:pt>
                      <c:pt idx="506">
                        <c:v>42115</c:v>
                      </c:pt>
                      <c:pt idx="507">
                        <c:v>42116</c:v>
                      </c:pt>
                      <c:pt idx="508">
                        <c:v>42117</c:v>
                      </c:pt>
                      <c:pt idx="509">
                        <c:v>42118</c:v>
                      </c:pt>
                      <c:pt idx="510">
                        <c:v>42121</c:v>
                      </c:pt>
                      <c:pt idx="511">
                        <c:v>42122</c:v>
                      </c:pt>
                      <c:pt idx="512">
                        <c:v>42123</c:v>
                      </c:pt>
                      <c:pt idx="513">
                        <c:v>42124</c:v>
                      </c:pt>
                      <c:pt idx="514">
                        <c:v>42128</c:v>
                      </c:pt>
                      <c:pt idx="515">
                        <c:v>42129</c:v>
                      </c:pt>
                      <c:pt idx="516">
                        <c:v>42130</c:v>
                      </c:pt>
                      <c:pt idx="517">
                        <c:v>42131</c:v>
                      </c:pt>
                      <c:pt idx="518">
                        <c:v>42132</c:v>
                      </c:pt>
                      <c:pt idx="519">
                        <c:v>42135</c:v>
                      </c:pt>
                      <c:pt idx="520">
                        <c:v>42136</c:v>
                      </c:pt>
                      <c:pt idx="521">
                        <c:v>42137</c:v>
                      </c:pt>
                      <c:pt idx="522">
                        <c:v>42138</c:v>
                      </c:pt>
                      <c:pt idx="523">
                        <c:v>42139</c:v>
                      </c:pt>
                      <c:pt idx="524">
                        <c:v>42142</c:v>
                      </c:pt>
                      <c:pt idx="525">
                        <c:v>42143</c:v>
                      </c:pt>
                      <c:pt idx="526">
                        <c:v>42144</c:v>
                      </c:pt>
                      <c:pt idx="527">
                        <c:v>42145</c:v>
                      </c:pt>
                      <c:pt idx="528">
                        <c:v>42146</c:v>
                      </c:pt>
                      <c:pt idx="529">
                        <c:v>42150</c:v>
                      </c:pt>
                      <c:pt idx="530">
                        <c:v>42151</c:v>
                      </c:pt>
                      <c:pt idx="531">
                        <c:v>42152</c:v>
                      </c:pt>
                      <c:pt idx="532">
                        <c:v>42153</c:v>
                      </c:pt>
                      <c:pt idx="533">
                        <c:v>42156</c:v>
                      </c:pt>
                      <c:pt idx="534">
                        <c:v>42157</c:v>
                      </c:pt>
                      <c:pt idx="535">
                        <c:v>42158</c:v>
                      </c:pt>
                      <c:pt idx="536">
                        <c:v>42159</c:v>
                      </c:pt>
                      <c:pt idx="537">
                        <c:v>42160</c:v>
                      </c:pt>
                      <c:pt idx="538">
                        <c:v>42163</c:v>
                      </c:pt>
                      <c:pt idx="539">
                        <c:v>42164</c:v>
                      </c:pt>
                      <c:pt idx="540">
                        <c:v>42165</c:v>
                      </c:pt>
                      <c:pt idx="541">
                        <c:v>42166</c:v>
                      </c:pt>
                      <c:pt idx="542">
                        <c:v>42167</c:v>
                      </c:pt>
                      <c:pt idx="543">
                        <c:v>42170</c:v>
                      </c:pt>
                      <c:pt idx="544">
                        <c:v>42171</c:v>
                      </c:pt>
                      <c:pt idx="545">
                        <c:v>42172</c:v>
                      </c:pt>
                      <c:pt idx="546">
                        <c:v>42173</c:v>
                      </c:pt>
                      <c:pt idx="547">
                        <c:v>42174</c:v>
                      </c:pt>
                      <c:pt idx="548">
                        <c:v>42177</c:v>
                      </c:pt>
                      <c:pt idx="549">
                        <c:v>42178</c:v>
                      </c:pt>
                      <c:pt idx="550">
                        <c:v>42179</c:v>
                      </c:pt>
                      <c:pt idx="551">
                        <c:v>42180</c:v>
                      </c:pt>
                      <c:pt idx="552">
                        <c:v>42181</c:v>
                      </c:pt>
                      <c:pt idx="553">
                        <c:v>42184</c:v>
                      </c:pt>
                      <c:pt idx="554">
                        <c:v>42185</c:v>
                      </c:pt>
                      <c:pt idx="555">
                        <c:v>42186</c:v>
                      </c:pt>
                      <c:pt idx="556">
                        <c:v>42187</c:v>
                      </c:pt>
                      <c:pt idx="557">
                        <c:v>42188</c:v>
                      </c:pt>
                      <c:pt idx="558">
                        <c:v>42193</c:v>
                      </c:pt>
                      <c:pt idx="559">
                        <c:v>42194</c:v>
                      </c:pt>
                      <c:pt idx="560">
                        <c:v>42195</c:v>
                      </c:pt>
                      <c:pt idx="561">
                        <c:v>42198</c:v>
                      </c:pt>
                      <c:pt idx="562">
                        <c:v>42199</c:v>
                      </c:pt>
                      <c:pt idx="563">
                        <c:v>42200</c:v>
                      </c:pt>
                      <c:pt idx="564">
                        <c:v>42201</c:v>
                      </c:pt>
                      <c:pt idx="565">
                        <c:v>42202</c:v>
                      </c:pt>
                      <c:pt idx="566">
                        <c:v>42205</c:v>
                      </c:pt>
                      <c:pt idx="567">
                        <c:v>42206</c:v>
                      </c:pt>
                      <c:pt idx="568">
                        <c:v>42207</c:v>
                      </c:pt>
                      <c:pt idx="569">
                        <c:v>42208</c:v>
                      </c:pt>
                      <c:pt idx="570">
                        <c:v>42209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42220</c:v>
                      </c:pt>
                      <c:pt idx="577">
                        <c:v>42221</c:v>
                      </c:pt>
                      <c:pt idx="578">
                        <c:v>42222</c:v>
                      </c:pt>
                      <c:pt idx="579">
                        <c:v>42223</c:v>
                      </c:pt>
                      <c:pt idx="580">
                        <c:v>42226</c:v>
                      </c:pt>
                      <c:pt idx="581">
                        <c:v>42227</c:v>
                      </c:pt>
                      <c:pt idx="582">
                        <c:v>42228</c:v>
                      </c:pt>
                      <c:pt idx="583">
                        <c:v>42229</c:v>
                      </c:pt>
                      <c:pt idx="584">
                        <c:v>42230</c:v>
                      </c:pt>
                      <c:pt idx="585">
                        <c:v>42233</c:v>
                      </c:pt>
                      <c:pt idx="586">
                        <c:v>42234</c:v>
                      </c:pt>
                      <c:pt idx="587">
                        <c:v>42235</c:v>
                      </c:pt>
                      <c:pt idx="588">
                        <c:v>42236</c:v>
                      </c:pt>
                      <c:pt idx="589">
                        <c:v>42237</c:v>
                      </c:pt>
                      <c:pt idx="590">
                        <c:v>42240</c:v>
                      </c:pt>
                      <c:pt idx="591">
                        <c:v>42241</c:v>
                      </c:pt>
                      <c:pt idx="592">
                        <c:v>42242</c:v>
                      </c:pt>
                      <c:pt idx="593">
                        <c:v>42243</c:v>
                      </c:pt>
                      <c:pt idx="594">
                        <c:v>42244</c:v>
                      </c:pt>
                      <c:pt idx="595">
                        <c:v>42247</c:v>
                      </c:pt>
                      <c:pt idx="596">
                        <c:v>42248</c:v>
                      </c:pt>
                      <c:pt idx="597">
                        <c:v>42249</c:v>
                      </c:pt>
                      <c:pt idx="598">
                        <c:v>42250</c:v>
                      </c:pt>
                      <c:pt idx="599">
                        <c:v>42251</c:v>
                      </c:pt>
                      <c:pt idx="600">
                        <c:v>42254</c:v>
                      </c:pt>
                      <c:pt idx="601">
                        <c:v>42255</c:v>
                      </c:pt>
                      <c:pt idx="602">
                        <c:v>42256</c:v>
                      </c:pt>
                      <c:pt idx="603">
                        <c:v>42257</c:v>
                      </c:pt>
                      <c:pt idx="604">
                        <c:v>42258</c:v>
                      </c:pt>
                      <c:pt idx="605">
                        <c:v>42261</c:v>
                      </c:pt>
                      <c:pt idx="606">
                        <c:v>42262</c:v>
                      </c:pt>
                      <c:pt idx="607">
                        <c:v>42263</c:v>
                      </c:pt>
                      <c:pt idx="608">
                        <c:v>42264</c:v>
                      </c:pt>
                      <c:pt idx="609">
                        <c:v>42265</c:v>
                      </c:pt>
                      <c:pt idx="610">
                        <c:v>42268</c:v>
                      </c:pt>
                      <c:pt idx="611">
                        <c:v>42269</c:v>
                      </c:pt>
                      <c:pt idx="612">
                        <c:v>42270</c:v>
                      </c:pt>
                      <c:pt idx="613">
                        <c:v>42271</c:v>
                      </c:pt>
                      <c:pt idx="614">
                        <c:v>42272</c:v>
                      </c:pt>
                      <c:pt idx="615">
                        <c:v>42275</c:v>
                      </c:pt>
                      <c:pt idx="616">
                        <c:v>42276</c:v>
                      </c:pt>
                      <c:pt idx="617">
                        <c:v>42277</c:v>
                      </c:pt>
                      <c:pt idx="618">
                        <c:v>42278</c:v>
                      </c:pt>
                      <c:pt idx="619">
                        <c:v>42279</c:v>
                      </c:pt>
                      <c:pt idx="620">
                        <c:v>42282</c:v>
                      </c:pt>
                      <c:pt idx="621">
                        <c:v>42283</c:v>
                      </c:pt>
                      <c:pt idx="622">
                        <c:v>42284</c:v>
                      </c:pt>
                      <c:pt idx="623">
                        <c:v>42285</c:v>
                      </c:pt>
                      <c:pt idx="624">
                        <c:v>42286</c:v>
                      </c:pt>
                      <c:pt idx="625">
                        <c:v>42289</c:v>
                      </c:pt>
                      <c:pt idx="626">
                        <c:v>42290</c:v>
                      </c:pt>
                      <c:pt idx="627">
                        <c:v>42291</c:v>
                      </c:pt>
                      <c:pt idx="628">
                        <c:v>42292</c:v>
                      </c:pt>
                      <c:pt idx="629">
                        <c:v>42293</c:v>
                      </c:pt>
                      <c:pt idx="630">
                        <c:v>42296</c:v>
                      </c:pt>
                      <c:pt idx="631">
                        <c:v>42297</c:v>
                      </c:pt>
                      <c:pt idx="632">
                        <c:v>42298</c:v>
                      </c:pt>
                      <c:pt idx="633">
                        <c:v>42299</c:v>
                      </c:pt>
                      <c:pt idx="634">
                        <c:v>42300</c:v>
                      </c:pt>
                      <c:pt idx="635">
                        <c:v>42303</c:v>
                      </c:pt>
                      <c:pt idx="636">
                        <c:v>42304</c:v>
                      </c:pt>
                      <c:pt idx="637">
                        <c:v>42305</c:v>
                      </c:pt>
                      <c:pt idx="638">
                        <c:v>42306</c:v>
                      </c:pt>
                      <c:pt idx="639">
                        <c:v>42307</c:v>
                      </c:pt>
                      <c:pt idx="640">
                        <c:v>42310</c:v>
                      </c:pt>
                      <c:pt idx="641">
                        <c:v>42311</c:v>
                      </c:pt>
                      <c:pt idx="642">
                        <c:v>42312</c:v>
                      </c:pt>
                      <c:pt idx="643">
                        <c:v>42313</c:v>
                      </c:pt>
                      <c:pt idx="644">
                        <c:v>42314</c:v>
                      </c:pt>
                      <c:pt idx="645">
                        <c:v>42317</c:v>
                      </c:pt>
                      <c:pt idx="646">
                        <c:v>42318</c:v>
                      </c:pt>
                      <c:pt idx="647">
                        <c:v>42319</c:v>
                      </c:pt>
                      <c:pt idx="648">
                        <c:v>42320</c:v>
                      </c:pt>
                      <c:pt idx="649">
                        <c:v>42321</c:v>
                      </c:pt>
                      <c:pt idx="650">
                        <c:v>42324</c:v>
                      </c:pt>
                      <c:pt idx="651">
                        <c:v>42325</c:v>
                      </c:pt>
                      <c:pt idx="652">
                        <c:v>42326</c:v>
                      </c:pt>
                      <c:pt idx="653">
                        <c:v>42327</c:v>
                      </c:pt>
                      <c:pt idx="654">
                        <c:v>42328</c:v>
                      </c:pt>
                      <c:pt idx="655">
                        <c:v>42331</c:v>
                      </c:pt>
                      <c:pt idx="656">
                        <c:v>42332</c:v>
                      </c:pt>
                      <c:pt idx="657">
                        <c:v>42333</c:v>
                      </c:pt>
                      <c:pt idx="658">
                        <c:v>42334</c:v>
                      </c:pt>
                      <c:pt idx="659">
                        <c:v>42335</c:v>
                      </c:pt>
                      <c:pt idx="660">
                        <c:v>42338</c:v>
                      </c:pt>
                      <c:pt idx="661">
                        <c:v>42339</c:v>
                      </c:pt>
                      <c:pt idx="662">
                        <c:v>42340</c:v>
                      </c:pt>
                      <c:pt idx="663">
                        <c:v>42341</c:v>
                      </c:pt>
                      <c:pt idx="664">
                        <c:v>42342</c:v>
                      </c:pt>
                      <c:pt idx="665">
                        <c:v>42345</c:v>
                      </c:pt>
                      <c:pt idx="666">
                        <c:v>42346</c:v>
                      </c:pt>
                      <c:pt idx="667">
                        <c:v>42347</c:v>
                      </c:pt>
                      <c:pt idx="668">
                        <c:v>42348</c:v>
                      </c:pt>
                      <c:pt idx="669">
                        <c:v>42349</c:v>
                      </c:pt>
                      <c:pt idx="670">
                        <c:v>42352</c:v>
                      </c:pt>
                      <c:pt idx="671">
                        <c:v>42353</c:v>
                      </c:pt>
                      <c:pt idx="672">
                        <c:v>42354</c:v>
                      </c:pt>
                      <c:pt idx="673">
                        <c:v>42355</c:v>
                      </c:pt>
                      <c:pt idx="674">
                        <c:v>42356</c:v>
                      </c:pt>
                      <c:pt idx="675">
                        <c:v>42359</c:v>
                      </c:pt>
                      <c:pt idx="676">
                        <c:v>42360</c:v>
                      </c:pt>
                      <c:pt idx="677">
                        <c:v>42361</c:v>
                      </c:pt>
                      <c:pt idx="678">
                        <c:v>42362</c:v>
                      </c:pt>
                      <c:pt idx="679">
                        <c:v>42366</c:v>
                      </c:pt>
                      <c:pt idx="680">
                        <c:v>42367</c:v>
                      </c:pt>
                      <c:pt idx="681">
                        <c:v>42368</c:v>
                      </c:pt>
                      <c:pt idx="682">
                        <c:v>42369</c:v>
                      </c:pt>
                      <c:pt idx="683">
                        <c:v>42373</c:v>
                      </c:pt>
                      <c:pt idx="684">
                        <c:v>42374</c:v>
                      </c:pt>
                      <c:pt idx="685">
                        <c:v>42375</c:v>
                      </c:pt>
                      <c:pt idx="686">
                        <c:v>42376</c:v>
                      </c:pt>
                      <c:pt idx="687">
                        <c:v>42377</c:v>
                      </c:pt>
                      <c:pt idx="688">
                        <c:v>42380</c:v>
                      </c:pt>
                      <c:pt idx="689">
                        <c:v>42381</c:v>
                      </c:pt>
                      <c:pt idx="690">
                        <c:v>42382</c:v>
                      </c:pt>
                      <c:pt idx="691">
                        <c:v>42383</c:v>
                      </c:pt>
                      <c:pt idx="692">
                        <c:v>42384</c:v>
                      </c:pt>
                      <c:pt idx="693">
                        <c:v>42387</c:v>
                      </c:pt>
                      <c:pt idx="694">
                        <c:v>42388</c:v>
                      </c:pt>
                      <c:pt idx="695">
                        <c:v>42389</c:v>
                      </c:pt>
                      <c:pt idx="696">
                        <c:v>42390</c:v>
                      </c:pt>
                      <c:pt idx="697">
                        <c:v>42391</c:v>
                      </c:pt>
                      <c:pt idx="698">
                        <c:v>42394</c:v>
                      </c:pt>
                      <c:pt idx="699">
                        <c:v>42395</c:v>
                      </c:pt>
                      <c:pt idx="700">
                        <c:v>42396</c:v>
                      </c:pt>
                      <c:pt idx="701">
                        <c:v>42397</c:v>
                      </c:pt>
                      <c:pt idx="702">
                        <c:v>42398</c:v>
                      </c:pt>
                      <c:pt idx="703">
                        <c:v>42401</c:v>
                      </c:pt>
                      <c:pt idx="704">
                        <c:v>42402</c:v>
                      </c:pt>
                      <c:pt idx="705">
                        <c:v>42403</c:v>
                      </c:pt>
                      <c:pt idx="706">
                        <c:v>42404</c:v>
                      </c:pt>
                      <c:pt idx="707">
                        <c:v>42405</c:v>
                      </c:pt>
                      <c:pt idx="708">
                        <c:v>42408</c:v>
                      </c:pt>
                      <c:pt idx="709">
                        <c:v>42409</c:v>
                      </c:pt>
                      <c:pt idx="710">
                        <c:v>42410</c:v>
                      </c:pt>
                      <c:pt idx="711">
                        <c:v>42411</c:v>
                      </c:pt>
                      <c:pt idx="712">
                        <c:v>42412</c:v>
                      </c:pt>
                      <c:pt idx="713">
                        <c:v>42415</c:v>
                      </c:pt>
                      <c:pt idx="714">
                        <c:v>42416</c:v>
                      </c:pt>
                      <c:pt idx="715">
                        <c:v>42417</c:v>
                      </c:pt>
                      <c:pt idx="716">
                        <c:v>42418</c:v>
                      </c:pt>
                      <c:pt idx="717">
                        <c:v>42419</c:v>
                      </c:pt>
                      <c:pt idx="718">
                        <c:v>42422</c:v>
                      </c:pt>
                      <c:pt idx="719">
                        <c:v>42423</c:v>
                      </c:pt>
                      <c:pt idx="720">
                        <c:v>42424</c:v>
                      </c:pt>
                      <c:pt idx="721">
                        <c:v>42425</c:v>
                      </c:pt>
                      <c:pt idx="722">
                        <c:v>42426</c:v>
                      </c:pt>
                      <c:pt idx="723">
                        <c:v>42429</c:v>
                      </c:pt>
                      <c:pt idx="724">
                        <c:v>42430</c:v>
                      </c:pt>
                      <c:pt idx="725">
                        <c:v>42431</c:v>
                      </c:pt>
                      <c:pt idx="726">
                        <c:v>42432</c:v>
                      </c:pt>
                      <c:pt idx="727">
                        <c:v>42433</c:v>
                      </c:pt>
                      <c:pt idx="728">
                        <c:v>42436</c:v>
                      </c:pt>
                      <c:pt idx="729">
                        <c:v>42438</c:v>
                      </c:pt>
                      <c:pt idx="730">
                        <c:v>42439</c:v>
                      </c:pt>
                      <c:pt idx="731">
                        <c:v>42440</c:v>
                      </c:pt>
                      <c:pt idx="732">
                        <c:v>42443</c:v>
                      </c:pt>
                      <c:pt idx="733">
                        <c:v>42444</c:v>
                      </c:pt>
                      <c:pt idx="734">
                        <c:v>42445</c:v>
                      </c:pt>
                      <c:pt idx="735">
                        <c:v>42446</c:v>
                      </c:pt>
                      <c:pt idx="736">
                        <c:v>42447</c:v>
                      </c:pt>
                      <c:pt idx="737">
                        <c:v>42450</c:v>
                      </c:pt>
                      <c:pt idx="738">
                        <c:v>42451</c:v>
                      </c:pt>
                      <c:pt idx="739">
                        <c:v>42452</c:v>
                      </c:pt>
                      <c:pt idx="740">
                        <c:v>42453</c:v>
                      </c:pt>
                      <c:pt idx="741">
                        <c:v>42458</c:v>
                      </c:pt>
                      <c:pt idx="742">
                        <c:v>42459</c:v>
                      </c:pt>
                      <c:pt idx="743">
                        <c:v>42460</c:v>
                      </c:pt>
                      <c:pt idx="744">
                        <c:v>42461</c:v>
                      </c:pt>
                      <c:pt idx="745">
                        <c:v>42464</c:v>
                      </c:pt>
                      <c:pt idx="746">
                        <c:v>42465</c:v>
                      </c:pt>
                      <c:pt idx="747">
                        <c:v>42466</c:v>
                      </c:pt>
                      <c:pt idx="748">
                        <c:v>42467</c:v>
                      </c:pt>
                      <c:pt idx="749">
                        <c:v>42468</c:v>
                      </c:pt>
                      <c:pt idx="750">
                        <c:v>42471</c:v>
                      </c:pt>
                      <c:pt idx="751">
                        <c:v>42472</c:v>
                      </c:pt>
                      <c:pt idx="752">
                        <c:v>42473</c:v>
                      </c:pt>
                      <c:pt idx="753">
                        <c:v>42474</c:v>
                      </c:pt>
                      <c:pt idx="754">
                        <c:v>42475</c:v>
                      </c:pt>
                      <c:pt idx="755">
                        <c:v>42478</c:v>
                      </c:pt>
                      <c:pt idx="756">
                        <c:v>42479</c:v>
                      </c:pt>
                      <c:pt idx="757">
                        <c:v>42480</c:v>
                      </c:pt>
                      <c:pt idx="758">
                        <c:v>42481</c:v>
                      </c:pt>
                      <c:pt idx="759">
                        <c:v>42482</c:v>
                      </c:pt>
                      <c:pt idx="760">
                        <c:v>42485</c:v>
                      </c:pt>
                      <c:pt idx="761">
                        <c:v>42486</c:v>
                      </c:pt>
                      <c:pt idx="762">
                        <c:v>42487</c:v>
                      </c:pt>
                      <c:pt idx="763">
                        <c:v>42488</c:v>
                      </c:pt>
                      <c:pt idx="764">
                        <c:v>42489</c:v>
                      </c:pt>
                      <c:pt idx="765">
                        <c:v>42493</c:v>
                      </c:pt>
                      <c:pt idx="766">
                        <c:v>42494</c:v>
                      </c:pt>
                      <c:pt idx="767">
                        <c:v>42495</c:v>
                      </c:pt>
                      <c:pt idx="768">
                        <c:v>42496</c:v>
                      </c:pt>
                      <c:pt idx="769">
                        <c:v>42499</c:v>
                      </c:pt>
                      <c:pt idx="770">
                        <c:v>42500</c:v>
                      </c:pt>
                      <c:pt idx="771">
                        <c:v>42501</c:v>
                      </c:pt>
                      <c:pt idx="772">
                        <c:v>42502</c:v>
                      </c:pt>
                      <c:pt idx="773">
                        <c:v>42503</c:v>
                      </c:pt>
                      <c:pt idx="774">
                        <c:v>42506</c:v>
                      </c:pt>
                      <c:pt idx="775">
                        <c:v>42507</c:v>
                      </c:pt>
                      <c:pt idx="776">
                        <c:v>42508</c:v>
                      </c:pt>
                      <c:pt idx="777">
                        <c:v>42509</c:v>
                      </c:pt>
                      <c:pt idx="778">
                        <c:v>42510</c:v>
                      </c:pt>
                      <c:pt idx="779">
                        <c:v>42513</c:v>
                      </c:pt>
                      <c:pt idx="780">
                        <c:v>42514</c:v>
                      </c:pt>
                      <c:pt idx="781">
                        <c:v>42516</c:v>
                      </c:pt>
                      <c:pt idx="782">
                        <c:v>42517</c:v>
                      </c:pt>
                      <c:pt idx="783">
                        <c:v>42520</c:v>
                      </c:pt>
                      <c:pt idx="784">
                        <c:v>42521</c:v>
                      </c:pt>
                      <c:pt idx="785">
                        <c:v>42522</c:v>
                      </c:pt>
                      <c:pt idx="786">
                        <c:v>42523</c:v>
                      </c:pt>
                      <c:pt idx="787">
                        <c:v>42524</c:v>
                      </c:pt>
                      <c:pt idx="788">
                        <c:v>42527</c:v>
                      </c:pt>
                      <c:pt idx="789">
                        <c:v>42528</c:v>
                      </c:pt>
                      <c:pt idx="790">
                        <c:v>42529</c:v>
                      </c:pt>
                      <c:pt idx="791">
                        <c:v>42530</c:v>
                      </c:pt>
                      <c:pt idx="792">
                        <c:v>42531</c:v>
                      </c:pt>
                      <c:pt idx="793">
                        <c:v>42534</c:v>
                      </c:pt>
                      <c:pt idx="794">
                        <c:v>42535</c:v>
                      </c:pt>
                      <c:pt idx="795">
                        <c:v>42536</c:v>
                      </c:pt>
                      <c:pt idx="796">
                        <c:v>42537</c:v>
                      </c:pt>
                      <c:pt idx="797">
                        <c:v>42538</c:v>
                      </c:pt>
                      <c:pt idx="798">
                        <c:v>42541</c:v>
                      </c:pt>
                      <c:pt idx="799">
                        <c:v>42542</c:v>
                      </c:pt>
                      <c:pt idx="800">
                        <c:v>42543</c:v>
                      </c:pt>
                      <c:pt idx="801">
                        <c:v>42544</c:v>
                      </c:pt>
                      <c:pt idx="802">
                        <c:v>42545</c:v>
                      </c:pt>
                      <c:pt idx="803">
                        <c:v>42548</c:v>
                      </c:pt>
                      <c:pt idx="804">
                        <c:v>42549</c:v>
                      </c:pt>
                      <c:pt idx="805">
                        <c:v>42550</c:v>
                      </c:pt>
                      <c:pt idx="806">
                        <c:v>42551</c:v>
                      </c:pt>
                      <c:pt idx="807">
                        <c:v>42552</c:v>
                      </c:pt>
                      <c:pt idx="808">
                        <c:v>42557</c:v>
                      </c:pt>
                      <c:pt idx="809">
                        <c:v>42558</c:v>
                      </c:pt>
                      <c:pt idx="810">
                        <c:v>42559</c:v>
                      </c:pt>
                      <c:pt idx="811">
                        <c:v>42562</c:v>
                      </c:pt>
                      <c:pt idx="812">
                        <c:v>42563</c:v>
                      </c:pt>
                      <c:pt idx="813">
                        <c:v>42564</c:v>
                      </c:pt>
                      <c:pt idx="814">
                        <c:v>42565</c:v>
                      </c:pt>
                      <c:pt idx="815">
                        <c:v>42566</c:v>
                      </c:pt>
                      <c:pt idx="816">
                        <c:v>42569</c:v>
                      </c:pt>
                      <c:pt idx="817">
                        <c:v>42570</c:v>
                      </c:pt>
                      <c:pt idx="818">
                        <c:v>42571</c:v>
                      </c:pt>
                      <c:pt idx="819">
                        <c:v>42572</c:v>
                      </c:pt>
                      <c:pt idx="820">
                        <c:v>42573</c:v>
                      </c:pt>
                      <c:pt idx="821">
                        <c:v>42576</c:v>
                      </c:pt>
                      <c:pt idx="822">
                        <c:v>42577</c:v>
                      </c:pt>
                      <c:pt idx="823">
                        <c:v>42578</c:v>
                      </c:pt>
                      <c:pt idx="824">
                        <c:v>42579</c:v>
                      </c:pt>
                      <c:pt idx="825">
                        <c:v>42580</c:v>
                      </c:pt>
                      <c:pt idx="826">
                        <c:v>42584</c:v>
                      </c:pt>
                      <c:pt idx="827">
                        <c:v>42585</c:v>
                      </c:pt>
                      <c:pt idx="828">
                        <c:v>42586</c:v>
                      </c:pt>
                      <c:pt idx="829">
                        <c:v>42587</c:v>
                      </c:pt>
                      <c:pt idx="830">
                        <c:v>42590</c:v>
                      </c:pt>
                      <c:pt idx="831">
                        <c:v>42591</c:v>
                      </c:pt>
                      <c:pt idx="832">
                        <c:v>42592</c:v>
                      </c:pt>
                      <c:pt idx="833">
                        <c:v>42594</c:v>
                      </c:pt>
                      <c:pt idx="834">
                        <c:v>42597</c:v>
                      </c:pt>
                      <c:pt idx="835">
                        <c:v>42598</c:v>
                      </c:pt>
                      <c:pt idx="836">
                        <c:v>42599</c:v>
                      </c:pt>
                      <c:pt idx="837">
                        <c:v>42600</c:v>
                      </c:pt>
                      <c:pt idx="838">
                        <c:v>42601</c:v>
                      </c:pt>
                      <c:pt idx="839">
                        <c:v>42604</c:v>
                      </c:pt>
                      <c:pt idx="840">
                        <c:v>42605</c:v>
                      </c:pt>
                      <c:pt idx="841">
                        <c:v>42606</c:v>
                      </c:pt>
                      <c:pt idx="842">
                        <c:v>42607</c:v>
                      </c:pt>
                      <c:pt idx="843">
                        <c:v>42608</c:v>
                      </c:pt>
                      <c:pt idx="844">
                        <c:v>42611</c:v>
                      </c:pt>
                      <c:pt idx="845">
                        <c:v>42612</c:v>
                      </c:pt>
                      <c:pt idx="846">
                        <c:v>42613</c:v>
                      </c:pt>
                      <c:pt idx="847">
                        <c:v>42614</c:v>
                      </c:pt>
                      <c:pt idx="848">
                        <c:v>42615</c:v>
                      </c:pt>
                      <c:pt idx="849">
                        <c:v>42618</c:v>
                      </c:pt>
                      <c:pt idx="850">
                        <c:v>42619</c:v>
                      </c:pt>
                      <c:pt idx="851">
                        <c:v>42620</c:v>
                      </c:pt>
                      <c:pt idx="852">
                        <c:v>42621</c:v>
                      </c:pt>
                      <c:pt idx="853">
                        <c:v>42622</c:v>
                      </c:pt>
                      <c:pt idx="854">
                        <c:v>42625</c:v>
                      </c:pt>
                      <c:pt idx="855">
                        <c:v>42627</c:v>
                      </c:pt>
                      <c:pt idx="856">
                        <c:v>42628</c:v>
                      </c:pt>
                      <c:pt idx="857">
                        <c:v>42629</c:v>
                      </c:pt>
                      <c:pt idx="858">
                        <c:v>42632</c:v>
                      </c:pt>
                      <c:pt idx="859">
                        <c:v>42633</c:v>
                      </c:pt>
                      <c:pt idx="860">
                        <c:v>42634</c:v>
                      </c:pt>
                      <c:pt idx="861">
                        <c:v>42635</c:v>
                      </c:pt>
                      <c:pt idx="862">
                        <c:v>42636</c:v>
                      </c:pt>
                      <c:pt idx="863">
                        <c:v>42639</c:v>
                      </c:pt>
                      <c:pt idx="864">
                        <c:v>42640</c:v>
                      </c:pt>
                      <c:pt idx="865">
                        <c:v>42641</c:v>
                      </c:pt>
                      <c:pt idx="866">
                        <c:v>42642</c:v>
                      </c:pt>
                      <c:pt idx="867">
                        <c:v>42643</c:v>
                      </c:pt>
                      <c:pt idx="868">
                        <c:v>42646</c:v>
                      </c:pt>
                      <c:pt idx="869">
                        <c:v>42647</c:v>
                      </c:pt>
                      <c:pt idx="870">
                        <c:v>42648</c:v>
                      </c:pt>
                      <c:pt idx="871">
                        <c:v>42649</c:v>
                      </c:pt>
                      <c:pt idx="872">
                        <c:v>42650</c:v>
                      </c:pt>
                      <c:pt idx="873">
                        <c:v>42653</c:v>
                      </c:pt>
                      <c:pt idx="874">
                        <c:v>42654</c:v>
                      </c:pt>
                      <c:pt idx="875">
                        <c:v>42655</c:v>
                      </c:pt>
                      <c:pt idx="876">
                        <c:v>42656</c:v>
                      </c:pt>
                      <c:pt idx="877">
                        <c:v>42657</c:v>
                      </c:pt>
                      <c:pt idx="878">
                        <c:v>42660</c:v>
                      </c:pt>
                      <c:pt idx="879">
                        <c:v>42662</c:v>
                      </c:pt>
                      <c:pt idx="880">
                        <c:v>42663</c:v>
                      </c:pt>
                      <c:pt idx="881">
                        <c:v>42664</c:v>
                      </c:pt>
                      <c:pt idx="882">
                        <c:v>42668</c:v>
                      </c:pt>
                      <c:pt idx="883">
                        <c:v>42669</c:v>
                      </c:pt>
                      <c:pt idx="884">
                        <c:v>42670</c:v>
                      </c:pt>
                      <c:pt idx="885">
                        <c:v>42671</c:v>
                      </c:pt>
                      <c:pt idx="886">
                        <c:v>42674</c:v>
                      </c:pt>
                      <c:pt idx="887">
                        <c:v>42675</c:v>
                      </c:pt>
                      <c:pt idx="888">
                        <c:v>42676</c:v>
                      </c:pt>
                      <c:pt idx="889">
                        <c:v>42677</c:v>
                      </c:pt>
                      <c:pt idx="890">
                        <c:v>42678</c:v>
                      </c:pt>
                      <c:pt idx="891">
                        <c:v>42681</c:v>
                      </c:pt>
                      <c:pt idx="892">
                        <c:v>42682</c:v>
                      </c:pt>
                      <c:pt idx="893">
                        <c:v>42683</c:v>
                      </c:pt>
                      <c:pt idx="894">
                        <c:v>42684</c:v>
                      </c:pt>
                      <c:pt idx="895">
                        <c:v>42685</c:v>
                      </c:pt>
                      <c:pt idx="896">
                        <c:v>42688</c:v>
                      </c:pt>
                      <c:pt idx="897">
                        <c:v>42689</c:v>
                      </c:pt>
                      <c:pt idx="898">
                        <c:v>42690</c:v>
                      </c:pt>
                      <c:pt idx="899">
                        <c:v>42691</c:v>
                      </c:pt>
                      <c:pt idx="900">
                        <c:v>42692</c:v>
                      </c:pt>
                      <c:pt idx="901">
                        <c:v>42695</c:v>
                      </c:pt>
                      <c:pt idx="902">
                        <c:v>42696</c:v>
                      </c:pt>
                      <c:pt idx="903">
                        <c:v>42697</c:v>
                      </c:pt>
                      <c:pt idx="904">
                        <c:v>42698</c:v>
                      </c:pt>
                      <c:pt idx="905">
                        <c:v>42699</c:v>
                      </c:pt>
                      <c:pt idx="906">
                        <c:v>42702</c:v>
                      </c:pt>
                      <c:pt idx="907">
                        <c:v>42703</c:v>
                      </c:pt>
                      <c:pt idx="908">
                        <c:v>42704</c:v>
                      </c:pt>
                      <c:pt idx="909">
                        <c:v>42705</c:v>
                      </c:pt>
                      <c:pt idx="910">
                        <c:v>42706</c:v>
                      </c:pt>
                      <c:pt idx="911">
                        <c:v>42709</c:v>
                      </c:pt>
                      <c:pt idx="912">
                        <c:v>42710</c:v>
                      </c:pt>
                      <c:pt idx="913">
                        <c:v>42711</c:v>
                      </c:pt>
                      <c:pt idx="914">
                        <c:v>42712</c:v>
                      </c:pt>
                      <c:pt idx="915">
                        <c:v>42713</c:v>
                      </c:pt>
                      <c:pt idx="916">
                        <c:v>42716</c:v>
                      </c:pt>
                      <c:pt idx="917">
                        <c:v>42717</c:v>
                      </c:pt>
                      <c:pt idx="918">
                        <c:v>42718</c:v>
                      </c:pt>
                      <c:pt idx="919">
                        <c:v>42719</c:v>
                      </c:pt>
                      <c:pt idx="920">
                        <c:v>42720</c:v>
                      </c:pt>
                      <c:pt idx="921">
                        <c:v>42723</c:v>
                      </c:pt>
                      <c:pt idx="922">
                        <c:v>42724</c:v>
                      </c:pt>
                      <c:pt idx="923">
                        <c:v>42725</c:v>
                      </c:pt>
                      <c:pt idx="924">
                        <c:v>42726</c:v>
                      </c:pt>
                      <c:pt idx="925">
                        <c:v>42727</c:v>
                      </c:pt>
                      <c:pt idx="926">
                        <c:v>42731</c:v>
                      </c:pt>
                      <c:pt idx="927">
                        <c:v>42732</c:v>
                      </c:pt>
                      <c:pt idx="928">
                        <c:v>42733</c:v>
                      </c:pt>
                      <c:pt idx="929">
                        <c:v>42734</c:v>
                      </c:pt>
                      <c:pt idx="930">
                        <c:v>42738</c:v>
                      </c:pt>
                      <c:pt idx="931">
                        <c:v>42739</c:v>
                      </c:pt>
                      <c:pt idx="932">
                        <c:v>42740</c:v>
                      </c:pt>
                      <c:pt idx="933">
                        <c:v>42741</c:v>
                      </c:pt>
                      <c:pt idx="934">
                        <c:v>42744</c:v>
                      </c:pt>
                      <c:pt idx="935">
                        <c:v>42745</c:v>
                      </c:pt>
                      <c:pt idx="936">
                        <c:v>42746</c:v>
                      </c:pt>
                      <c:pt idx="937">
                        <c:v>42747</c:v>
                      </c:pt>
                      <c:pt idx="938">
                        <c:v>42748</c:v>
                      </c:pt>
                      <c:pt idx="939">
                        <c:v>42751</c:v>
                      </c:pt>
                      <c:pt idx="940">
                        <c:v>42752</c:v>
                      </c:pt>
                      <c:pt idx="941">
                        <c:v>42753</c:v>
                      </c:pt>
                      <c:pt idx="942">
                        <c:v>42754</c:v>
                      </c:pt>
                      <c:pt idx="943">
                        <c:v>42755</c:v>
                      </c:pt>
                      <c:pt idx="944">
                        <c:v>42758</c:v>
                      </c:pt>
                      <c:pt idx="945">
                        <c:v>42759</c:v>
                      </c:pt>
                      <c:pt idx="946">
                        <c:v>42760</c:v>
                      </c:pt>
                      <c:pt idx="947">
                        <c:v>42761</c:v>
                      </c:pt>
                      <c:pt idx="948">
                        <c:v>42762</c:v>
                      </c:pt>
                      <c:pt idx="949">
                        <c:v>42765</c:v>
                      </c:pt>
                      <c:pt idx="950">
                        <c:v>42766</c:v>
                      </c:pt>
                      <c:pt idx="951">
                        <c:v>42767</c:v>
                      </c:pt>
                      <c:pt idx="952">
                        <c:v>42768</c:v>
                      </c:pt>
                      <c:pt idx="953">
                        <c:v>42769</c:v>
                      </c:pt>
                      <c:pt idx="954">
                        <c:v>42772</c:v>
                      </c:pt>
                      <c:pt idx="955">
                        <c:v>42773</c:v>
                      </c:pt>
                      <c:pt idx="956">
                        <c:v>42774</c:v>
                      </c:pt>
                      <c:pt idx="957">
                        <c:v>42775</c:v>
                      </c:pt>
                      <c:pt idx="958">
                        <c:v>42776</c:v>
                      </c:pt>
                      <c:pt idx="959">
                        <c:v>42779</c:v>
                      </c:pt>
                      <c:pt idx="960">
                        <c:v>42780</c:v>
                      </c:pt>
                      <c:pt idx="961">
                        <c:v>42781</c:v>
                      </c:pt>
                      <c:pt idx="962">
                        <c:v>42782</c:v>
                      </c:pt>
                      <c:pt idx="963">
                        <c:v>42783</c:v>
                      </c:pt>
                      <c:pt idx="964">
                        <c:v>42786</c:v>
                      </c:pt>
                      <c:pt idx="965">
                        <c:v>42787</c:v>
                      </c:pt>
                      <c:pt idx="966">
                        <c:v>42788</c:v>
                      </c:pt>
                      <c:pt idx="967">
                        <c:v>42789</c:v>
                      </c:pt>
                      <c:pt idx="968">
                        <c:v>42790</c:v>
                      </c:pt>
                      <c:pt idx="969">
                        <c:v>42793</c:v>
                      </c:pt>
                      <c:pt idx="970">
                        <c:v>42794</c:v>
                      </c:pt>
                      <c:pt idx="971">
                        <c:v>42795</c:v>
                      </c:pt>
                      <c:pt idx="972">
                        <c:v>42796</c:v>
                      </c:pt>
                      <c:pt idx="973">
                        <c:v>42797</c:v>
                      </c:pt>
                      <c:pt idx="974">
                        <c:v>42800</c:v>
                      </c:pt>
                      <c:pt idx="975">
                        <c:v>42801</c:v>
                      </c:pt>
                      <c:pt idx="976">
                        <c:v>42803</c:v>
                      </c:pt>
                      <c:pt idx="977">
                        <c:v>42804</c:v>
                      </c:pt>
                      <c:pt idx="978">
                        <c:v>42808</c:v>
                      </c:pt>
                      <c:pt idx="979">
                        <c:v>42809</c:v>
                      </c:pt>
                      <c:pt idx="980">
                        <c:v>42810</c:v>
                      </c:pt>
                      <c:pt idx="981">
                        <c:v>42811</c:v>
                      </c:pt>
                      <c:pt idx="982">
                        <c:v>42814</c:v>
                      </c:pt>
                      <c:pt idx="983">
                        <c:v>42815</c:v>
                      </c:pt>
                      <c:pt idx="984">
                        <c:v>42816</c:v>
                      </c:pt>
                      <c:pt idx="985">
                        <c:v>42817</c:v>
                      </c:pt>
                      <c:pt idx="986">
                        <c:v>42818</c:v>
                      </c:pt>
                      <c:pt idx="987">
                        <c:v>42821</c:v>
                      </c:pt>
                      <c:pt idx="988">
                        <c:v>42822</c:v>
                      </c:pt>
                      <c:pt idx="989">
                        <c:v>42823</c:v>
                      </c:pt>
                      <c:pt idx="990">
                        <c:v>42824</c:v>
                      </c:pt>
                      <c:pt idx="991">
                        <c:v>42825</c:v>
                      </c:pt>
                      <c:pt idx="992">
                        <c:v>42828</c:v>
                      </c:pt>
                      <c:pt idx="993">
                        <c:v>42829</c:v>
                      </c:pt>
                      <c:pt idx="994">
                        <c:v>42830</c:v>
                      </c:pt>
                      <c:pt idx="995">
                        <c:v>42831</c:v>
                      </c:pt>
                      <c:pt idx="996">
                        <c:v>42832</c:v>
                      </c:pt>
                      <c:pt idx="997">
                        <c:v>42835</c:v>
                      </c:pt>
                      <c:pt idx="998">
                        <c:v>42836</c:v>
                      </c:pt>
                      <c:pt idx="999">
                        <c:v>42837</c:v>
                      </c:pt>
                      <c:pt idx="1000">
                        <c:v>42838</c:v>
                      </c:pt>
                      <c:pt idx="1001">
                        <c:v>42843</c:v>
                      </c:pt>
                      <c:pt idx="1002">
                        <c:v>42844</c:v>
                      </c:pt>
                      <c:pt idx="1003">
                        <c:v>42845</c:v>
                      </c:pt>
                      <c:pt idx="1004">
                        <c:v>42846</c:v>
                      </c:pt>
                      <c:pt idx="1005">
                        <c:v>42849</c:v>
                      </c:pt>
                      <c:pt idx="1006">
                        <c:v>42850</c:v>
                      </c:pt>
                      <c:pt idx="1007">
                        <c:v>42851</c:v>
                      </c:pt>
                      <c:pt idx="1008">
                        <c:v>42852</c:v>
                      </c:pt>
                      <c:pt idx="1009">
                        <c:v>42853</c:v>
                      </c:pt>
                      <c:pt idx="1010">
                        <c:v>42857</c:v>
                      </c:pt>
                      <c:pt idx="1011">
                        <c:v>42858</c:v>
                      </c:pt>
                      <c:pt idx="1012">
                        <c:v>42859</c:v>
                      </c:pt>
                      <c:pt idx="1013">
                        <c:v>42860</c:v>
                      </c:pt>
                      <c:pt idx="1014">
                        <c:v>42863</c:v>
                      </c:pt>
                      <c:pt idx="1015">
                        <c:v>42864</c:v>
                      </c:pt>
                      <c:pt idx="1016">
                        <c:v>42865</c:v>
                      </c:pt>
                      <c:pt idx="1017">
                        <c:v>42866</c:v>
                      </c:pt>
                      <c:pt idx="1018">
                        <c:v>42867</c:v>
                      </c:pt>
                      <c:pt idx="1019">
                        <c:v>42870</c:v>
                      </c:pt>
                      <c:pt idx="1020">
                        <c:v>42871</c:v>
                      </c:pt>
                      <c:pt idx="1021">
                        <c:v>42872</c:v>
                      </c:pt>
                      <c:pt idx="1022">
                        <c:v>42873</c:v>
                      </c:pt>
                      <c:pt idx="1023">
                        <c:v>42874</c:v>
                      </c:pt>
                      <c:pt idx="1024">
                        <c:v>42877</c:v>
                      </c:pt>
                      <c:pt idx="1025">
                        <c:v>42878</c:v>
                      </c:pt>
                      <c:pt idx="1026">
                        <c:v>42879</c:v>
                      </c:pt>
                      <c:pt idx="1027">
                        <c:v>42881</c:v>
                      </c:pt>
                      <c:pt idx="1028">
                        <c:v>42884</c:v>
                      </c:pt>
                      <c:pt idx="1029">
                        <c:v>42885</c:v>
                      </c:pt>
                      <c:pt idx="1030">
                        <c:v>42886</c:v>
                      </c:pt>
                      <c:pt idx="1031">
                        <c:v>42887</c:v>
                      </c:pt>
                      <c:pt idx="1032">
                        <c:v>42888</c:v>
                      </c:pt>
                      <c:pt idx="1033">
                        <c:v>42891</c:v>
                      </c:pt>
                      <c:pt idx="1034">
                        <c:v>42892</c:v>
                      </c:pt>
                      <c:pt idx="1035">
                        <c:v>42893</c:v>
                      </c:pt>
                      <c:pt idx="1036">
                        <c:v>42894</c:v>
                      </c:pt>
                      <c:pt idx="1037">
                        <c:v>42895</c:v>
                      </c:pt>
                      <c:pt idx="1038">
                        <c:v>42898</c:v>
                      </c:pt>
                      <c:pt idx="1039">
                        <c:v>42899</c:v>
                      </c:pt>
                      <c:pt idx="1040">
                        <c:v>42900</c:v>
                      </c:pt>
                      <c:pt idx="1041">
                        <c:v>42901</c:v>
                      </c:pt>
                      <c:pt idx="1042">
                        <c:v>42902</c:v>
                      </c:pt>
                      <c:pt idx="1043">
                        <c:v>42905</c:v>
                      </c:pt>
                      <c:pt idx="1044">
                        <c:v>42906</c:v>
                      </c:pt>
                      <c:pt idx="1045">
                        <c:v>42907</c:v>
                      </c:pt>
                      <c:pt idx="1046">
                        <c:v>42908</c:v>
                      </c:pt>
                      <c:pt idx="1047">
                        <c:v>42909</c:v>
                      </c:pt>
                      <c:pt idx="1048">
                        <c:v>42912</c:v>
                      </c:pt>
                      <c:pt idx="1049">
                        <c:v>42913</c:v>
                      </c:pt>
                      <c:pt idx="1050">
                        <c:v>42914</c:v>
                      </c:pt>
                      <c:pt idx="1051">
                        <c:v>42915</c:v>
                      </c:pt>
                      <c:pt idx="1052">
                        <c:v>42916</c:v>
                      </c:pt>
                      <c:pt idx="1053">
                        <c:v>42921</c:v>
                      </c:pt>
                      <c:pt idx="1054">
                        <c:v>42922</c:v>
                      </c:pt>
                      <c:pt idx="1055">
                        <c:v>42923</c:v>
                      </c:pt>
                      <c:pt idx="1056">
                        <c:v>42926</c:v>
                      </c:pt>
                      <c:pt idx="1057">
                        <c:v>42927</c:v>
                      </c:pt>
                      <c:pt idx="1058">
                        <c:v>42928</c:v>
                      </c:pt>
                      <c:pt idx="1059">
                        <c:v>42929</c:v>
                      </c:pt>
                      <c:pt idx="1060">
                        <c:v>42930</c:v>
                      </c:pt>
                      <c:pt idx="1061">
                        <c:v>42933</c:v>
                      </c:pt>
                      <c:pt idx="1062">
                        <c:v>42934</c:v>
                      </c:pt>
                      <c:pt idx="1063">
                        <c:v>42935</c:v>
                      </c:pt>
                      <c:pt idx="1064">
                        <c:v>42936</c:v>
                      </c:pt>
                      <c:pt idx="1065">
                        <c:v>42937</c:v>
                      </c:pt>
                      <c:pt idx="1066">
                        <c:v>42940</c:v>
                      </c:pt>
                      <c:pt idx="1067">
                        <c:v>42941</c:v>
                      </c:pt>
                      <c:pt idx="1068">
                        <c:v>42942</c:v>
                      </c:pt>
                      <c:pt idx="1069">
                        <c:v>42943</c:v>
                      </c:pt>
                      <c:pt idx="1070">
                        <c:v>42944</c:v>
                      </c:pt>
                      <c:pt idx="1071">
                        <c:v>42947</c:v>
                      </c:pt>
                      <c:pt idx="1072">
                        <c:v>42948</c:v>
                      </c:pt>
                      <c:pt idx="1073">
                        <c:v>42949</c:v>
                      </c:pt>
                      <c:pt idx="1074">
                        <c:v>42950</c:v>
                      </c:pt>
                      <c:pt idx="1075">
                        <c:v>42951</c:v>
                      </c:pt>
                      <c:pt idx="1076">
                        <c:v>42955</c:v>
                      </c:pt>
                      <c:pt idx="1077">
                        <c:v>42956</c:v>
                      </c:pt>
                      <c:pt idx="1078">
                        <c:v>42957</c:v>
                      </c:pt>
                      <c:pt idx="1079">
                        <c:v>42958</c:v>
                      </c:pt>
                      <c:pt idx="1080">
                        <c:v>42961</c:v>
                      </c:pt>
                      <c:pt idx="1081">
                        <c:v>42962</c:v>
                      </c:pt>
                      <c:pt idx="1082">
                        <c:v>42963</c:v>
                      </c:pt>
                      <c:pt idx="1083">
                        <c:v>42964</c:v>
                      </c:pt>
                      <c:pt idx="1084">
                        <c:v>42965</c:v>
                      </c:pt>
                      <c:pt idx="1085">
                        <c:v>42968</c:v>
                      </c:pt>
                      <c:pt idx="1086">
                        <c:v>42969</c:v>
                      </c:pt>
                      <c:pt idx="1087">
                        <c:v>42970</c:v>
                      </c:pt>
                      <c:pt idx="1088">
                        <c:v>42971</c:v>
                      </c:pt>
                      <c:pt idx="1089">
                        <c:v>42972</c:v>
                      </c:pt>
                      <c:pt idx="1090">
                        <c:v>42975</c:v>
                      </c:pt>
                      <c:pt idx="1091">
                        <c:v>42976</c:v>
                      </c:pt>
                      <c:pt idx="1092">
                        <c:v>42977</c:v>
                      </c:pt>
                      <c:pt idx="1093">
                        <c:v>42978</c:v>
                      </c:pt>
                      <c:pt idx="1094">
                        <c:v>42979</c:v>
                      </c:pt>
                      <c:pt idx="1095">
                        <c:v>42982</c:v>
                      </c:pt>
                      <c:pt idx="1096">
                        <c:v>42983</c:v>
                      </c:pt>
                      <c:pt idx="1097">
                        <c:v>42984</c:v>
                      </c:pt>
                      <c:pt idx="1098">
                        <c:v>42985</c:v>
                      </c:pt>
                      <c:pt idx="1099">
                        <c:v>42986</c:v>
                      </c:pt>
                      <c:pt idx="1100">
                        <c:v>42989</c:v>
                      </c:pt>
                      <c:pt idx="1101">
                        <c:v>42990</c:v>
                      </c:pt>
                      <c:pt idx="1102">
                        <c:v>42991</c:v>
                      </c:pt>
                      <c:pt idx="1103">
                        <c:v>42992</c:v>
                      </c:pt>
                      <c:pt idx="1104">
                        <c:v>42993</c:v>
                      </c:pt>
                      <c:pt idx="1105">
                        <c:v>42996</c:v>
                      </c:pt>
                      <c:pt idx="1106">
                        <c:v>42997</c:v>
                      </c:pt>
                      <c:pt idx="1107">
                        <c:v>42998</c:v>
                      </c:pt>
                      <c:pt idx="1108">
                        <c:v>42999</c:v>
                      </c:pt>
                      <c:pt idx="1109">
                        <c:v>43000</c:v>
                      </c:pt>
                      <c:pt idx="1110">
                        <c:v>43003</c:v>
                      </c:pt>
                      <c:pt idx="1111">
                        <c:v>43004</c:v>
                      </c:pt>
                      <c:pt idx="1112">
                        <c:v>43005</c:v>
                      </c:pt>
                      <c:pt idx="1113">
                        <c:v>43006</c:v>
                      </c:pt>
                      <c:pt idx="1114">
                        <c:v>43007</c:v>
                      </c:pt>
                      <c:pt idx="1115">
                        <c:v>43010</c:v>
                      </c:pt>
                      <c:pt idx="1116">
                        <c:v>43011</c:v>
                      </c:pt>
                      <c:pt idx="1117">
                        <c:v>43012</c:v>
                      </c:pt>
                      <c:pt idx="1118">
                        <c:v>43013</c:v>
                      </c:pt>
                      <c:pt idx="1119">
                        <c:v>43014</c:v>
                      </c:pt>
                      <c:pt idx="1120">
                        <c:v>43017</c:v>
                      </c:pt>
                      <c:pt idx="1121">
                        <c:v>43018</c:v>
                      </c:pt>
                      <c:pt idx="1122">
                        <c:v>43019</c:v>
                      </c:pt>
                      <c:pt idx="1123">
                        <c:v>43020</c:v>
                      </c:pt>
                      <c:pt idx="1124">
                        <c:v>43021</c:v>
                      </c:pt>
                      <c:pt idx="1125">
                        <c:v>43024</c:v>
                      </c:pt>
                      <c:pt idx="1126">
                        <c:v>43025</c:v>
                      </c:pt>
                      <c:pt idx="1127">
                        <c:v>43027</c:v>
                      </c:pt>
                      <c:pt idx="1128">
                        <c:v>43028</c:v>
                      </c:pt>
                      <c:pt idx="1129">
                        <c:v>43031</c:v>
                      </c:pt>
                      <c:pt idx="1130">
                        <c:v>43033</c:v>
                      </c:pt>
                      <c:pt idx="1131">
                        <c:v>43034</c:v>
                      </c:pt>
                      <c:pt idx="1132">
                        <c:v>43035</c:v>
                      </c:pt>
                      <c:pt idx="1133">
                        <c:v>43038</c:v>
                      </c:pt>
                      <c:pt idx="1134">
                        <c:v>43039</c:v>
                      </c:pt>
                      <c:pt idx="1135">
                        <c:v>43040</c:v>
                      </c:pt>
                      <c:pt idx="1136">
                        <c:v>43041</c:v>
                      </c:pt>
                      <c:pt idx="1137">
                        <c:v>43042</c:v>
                      </c:pt>
                      <c:pt idx="1138">
                        <c:v>43045</c:v>
                      </c:pt>
                      <c:pt idx="1139">
                        <c:v>43046</c:v>
                      </c:pt>
                      <c:pt idx="1140">
                        <c:v>43047</c:v>
                      </c:pt>
                      <c:pt idx="1141">
                        <c:v>43048</c:v>
                      </c:pt>
                      <c:pt idx="1142">
                        <c:v>43049</c:v>
                      </c:pt>
                      <c:pt idx="1143">
                        <c:v>43052</c:v>
                      </c:pt>
                      <c:pt idx="1144">
                        <c:v>43053</c:v>
                      </c:pt>
                      <c:pt idx="1145">
                        <c:v>43054</c:v>
                      </c:pt>
                      <c:pt idx="1146">
                        <c:v>43055</c:v>
                      </c:pt>
                      <c:pt idx="1147">
                        <c:v>43056</c:v>
                      </c:pt>
                      <c:pt idx="1148">
                        <c:v>43059</c:v>
                      </c:pt>
                      <c:pt idx="1149">
                        <c:v>43060</c:v>
                      </c:pt>
                      <c:pt idx="1150">
                        <c:v>43061</c:v>
                      </c:pt>
                      <c:pt idx="1151">
                        <c:v>43062</c:v>
                      </c:pt>
                      <c:pt idx="1152">
                        <c:v>43063</c:v>
                      </c:pt>
                      <c:pt idx="1153">
                        <c:v>43066</c:v>
                      </c:pt>
                      <c:pt idx="1154">
                        <c:v>43067</c:v>
                      </c:pt>
                      <c:pt idx="1155">
                        <c:v>43068</c:v>
                      </c:pt>
                      <c:pt idx="1156">
                        <c:v>43069</c:v>
                      </c:pt>
                      <c:pt idx="1157">
                        <c:v>43070</c:v>
                      </c:pt>
                      <c:pt idx="1158">
                        <c:v>43073</c:v>
                      </c:pt>
                      <c:pt idx="1159">
                        <c:v>43074</c:v>
                      </c:pt>
                      <c:pt idx="1160">
                        <c:v>43075</c:v>
                      </c:pt>
                      <c:pt idx="1161">
                        <c:v>43076</c:v>
                      </c:pt>
                      <c:pt idx="1162">
                        <c:v>43077</c:v>
                      </c:pt>
                      <c:pt idx="1163">
                        <c:v>43080</c:v>
                      </c:pt>
                      <c:pt idx="1164">
                        <c:v>43081</c:v>
                      </c:pt>
                      <c:pt idx="1165">
                        <c:v>43082</c:v>
                      </c:pt>
                      <c:pt idx="1166">
                        <c:v>43083</c:v>
                      </c:pt>
                      <c:pt idx="1167">
                        <c:v>43084</c:v>
                      </c:pt>
                      <c:pt idx="1168">
                        <c:v>43087</c:v>
                      </c:pt>
                      <c:pt idx="1169">
                        <c:v>43088</c:v>
                      </c:pt>
                      <c:pt idx="1170">
                        <c:v>43089</c:v>
                      </c:pt>
                      <c:pt idx="1171">
                        <c:v>43090</c:v>
                      </c:pt>
                      <c:pt idx="1172">
                        <c:v>43091</c:v>
                      </c:pt>
                      <c:pt idx="1173">
                        <c:v>43095</c:v>
                      </c:pt>
                      <c:pt idx="1174">
                        <c:v>43096</c:v>
                      </c:pt>
                      <c:pt idx="1175">
                        <c:v>43097</c:v>
                      </c:pt>
                      <c:pt idx="1176">
                        <c:v>43098</c:v>
                      </c:pt>
                      <c:pt idx="1177">
                        <c:v>43102</c:v>
                      </c:pt>
                      <c:pt idx="1178">
                        <c:v>43103</c:v>
                      </c:pt>
                      <c:pt idx="1179">
                        <c:v>43104</c:v>
                      </c:pt>
                      <c:pt idx="1180">
                        <c:v>43105</c:v>
                      </c:pt>
                      <c:pt idx="1181">
                        <c:v>43108</c:v>
                      </c:pt>
                      <c:pt idx="1182">
                        <c:v>43109</c:v>
                      </c:pt>
                      <c:pt idx="1183">
                        <c:v>43110</c:v>
                      </c:pt>
                      <c:pt idx="1184">
                        <c:v>43111</c:v>
                      </c:pt>
                      <c:pt idx="1185">
                        <c:v>43112</c:v>
                      </c:pt>
                      <c:pt idx="1186">
                        <c:v>43115</c:v>
                      </c:pt>
                      <c:pt idx="1187">
                        <c:v>43116</c:v>
                      </c:pt>
                      <c:pt idx="1188">
                        <c:v>43117</c:v>
                      </c:pt>
                      <c:pt idx="1189">
                        <c:v>43118</c:v>
                      </c:pt>
                      <c:pt idx="1190">
                        <c:v>43119</c:v>
                      </c:pt>
                      <c:pt idx="1191">
                        <c:v>43122</c:v>
                      </c:pt>
                      <c:pt idx="1192">
                        <c:v>43123</c:v>
                      </c:pt>
                      <c:pt idx="1193">
                        <c:v>43124</c:v>
                      </c:pt>
                      <c:pt idx="1194">
                        <c:v>43125</c:v>
                      </c:pt>
                      <c:pt idx="1195">
                        <c:v>43126</c:v>
                      </c:pt>
                      <c:pt idx="1196">
                        <c:v>43126</c:v>
                      </c:pt>
                      <c:pt idx="1197">
                        <c:v>43129</c:v>
                      </c:pt>
                      <c:pt idx="1198">
                        <c:v>43130</c:v>
                      </c:pt>
                      <c:pt idx="1199">
                        <c:v>43131</c:v>
                      </c:pt>
                      <c:pt idx="1200">
                        <c:v>43132</c:v>
                      </c:pt>
                      <c:pt idx="1201">
                        <c:v>43133</c:v>
                      </c:pt>
                      <c:pt idx="1202">
                        <c:v>43136</c:v>
                      </c:pt>
                      <c:pt idx="1203">
                        <c:v>43137</c:v>
                      </c:pt>
                      <c:pt idx="1204">
                        <c:v>43138</c:v>
                      </c:pt>
                      <c:pt idx="1205">
                        <c:v>43139</c:v>
                      </c:pt>
                      <c:pt idx="1206">
                        <c:v>43140</c:v>
                      </c:pt>
                      <c:pt idx="1207">
                        <c:v>43143</c:v>
                      </c:pt>
                      <c:pt idx="1208">
                        <c:v>43144</c:v>
                      </c:pt>
                      <c:pt idx="1209">
                        <c:v>43145</c:v>
                      </c:pt>
                      <c:pt idx="1210">
                        <c:v>43146</c:v>
                      </c:pt>
                      <c:pt idx="1211">
                        <c:v>43147</c:v>
                      </c:pt>
                      <c:pt idx="1212">
                        <c:v>43150</c:v>
                      </c:pt>
                      <c:pt idx="1213">
                        <c:v>43151</c:v>
                      </c:pt>
                      <c:pt idx="1214">
                        <c:v>43152</c:v>
                      </c:pt>
                      <c:pt idx="1215">
                        <c:v>43153</c:v>
                      </c:pt>
                      <c:pt idx="1216">
                        <c:v>43154</c:v>
                      </c:pt>
                      <c:pt idx="1217">
                        <c:v>43157</c:v>
                      </c:pt>
                      <c:pt idx="1218">
                        <c:v>43158</c:v>
                      </c:pt>
                      <c:pt idx="1219">
                        <c:v>43159</c:v>
                      </c:pt>
                      <c:pt idx="1220">
                        <c:v>43160</c:v>
                      </c:pt>
                      <c:pt idx="1221">
                        <c:v>43161</c:v>
                      </c:pt>
                      <c:pt idx="1222">
                        <c:v>43164</c:v>
                      </c:pt>
                      <c:pt idx="1223">
                        <c:v>43165</c:v>
                      </c:pt>
                      <c:pt idx="1224">
                        <c:v>43166</c:v>
                      </c:pt>
                      <c:pt idx="1225">
                        <c:v>43172</c:v>
                      </c:pt>
                      <c:pt idx="1226">
                        <c:v>43173</c:v>
                      </c:pt>
                      <c:pt idx="1227">
                        <c:v>43174</c:v>
                      </c:pt>
                      <c:pt idx="1228">
                        <c:v>43175</c:v>
                      </c:pt>
                      <c:pt idx="1229">
                        <c:v>43178</c:v>
                      </c:pt>
                      <c:pt idx="1230">
                        <c:v>43179</c:v>
                      </c:pt>
                      <c:pt idx="1231">
                        <c:v>43180</c:v>
                      </c:pt>
                      <c:pt idx="1232">
                        <c:v>43181</c:v>
                      </c:pt>
                      <c:pt idx="1233">
                        <c:v>43182</c:v>
                      </c:pt>
                      <c:pt idx="1234">
                        <c:v>43185</c:v>
                      </c:pt>
                      <c:pt idx="1235">
                        <c:v>43186</c:v>
                      </c:pt>
                      <c:pt idx="1236">
                        <c:v>43187</c:v>
                      </c:pt>
                      <c:pt idx="1237">
                        <c:v>43188</c:v>
                      </c:pt>
                      <c:pt idx="1238">
                        <c:v>43193</c:v>
                      </c:pt>
                      <c:pt idx="1239">
                        <c:v>43194</c:v>
                      </c:pt>
                      <c:pt idx="1240">
                        <c:v>43195</c:v>
                      </c:pt>
                      <c:pt idx="1241">
                        <c:v>43196</c:v>
                      </c:pt>
                      <c:pt idx="1242">
                        <c:v>43199</c:v>
                      </c:pt>
                      <c:pt idx="1243">
                        <c:v>43200</c:v>
                      </c:pt>
                      <c:pt idx="1244">
                        <c:v>43201</c:v>
                      </c:pt>
                      <c:pt idx="1245">
                        <c:v>43202</c:v>
                      </c:pt>
                      <c:pt idx="1246">
                        <c:v>43203</c:v>
                      </c:pt>
                      <c:pt idx="1247">
                        <c:v>43206</c:v>
                      </c:pt>
                      <c:pt idx="1248">
                        <c:v>43207</c:v>
                      </c:pt>
                      <c:pt idx="1249">
                        <c:v>43208</c:v>
                      </c:pt>
                      <c:pt idx="1250">
                        <c:v>43209</c:v>
                      </c:pt>
                      <c:pt idx="1251">
                        <c:v>43210</c:v>
                      </c:pt>
                      <c:pt idx="1252">
                        <c:v>43213</c:v>
                      </c:pt>
                      <c:pt idx="1253">
                        <c:v>43214</c:v>
                      </c:pt>
                      <c:pt idx="1254">
                        <c:v>43215</c:v>
                      </c:pt>
                      <c:pt idx="1255">
                        <c:v>43216</c:v>
                      </c:pt>
                      <c:pt idx="1256">
                        <c:v>43217</c:v>
                      </c:pt>
                      <c:pt idx="1257">
                        <c:v>43220</c:v>
                      </c:pt>
                      <c:pt idx="1258">
                        <c:v>43222</c:v>
                      </c:pt>
                      <c:pt idx="1259">
                        <c:v>43223</c:v>
                      </c:pt>
                      <c:pt idx="1260">
                        <c:v>43224</c:v>
                      </c:pt>
                      <c:pt idx="1261">
                        <c:v>43227</c:v>
                      </c:pt>
                      <c:pt idx="1262">
                        <c:v>43228</c:v>
                      </c:pt>
                      <c:pt idx="1263">
                        <c:v>43229</c:v>
                      </c:pt>
                      <c:pt idx="1264">
                        <c:v>43230</c:v>
                      </c:pt>
                      <c:pt idx="1265">
                        <c:v>43231</c:v>
                      </c:pt>
                      <c:pt idx="1266">
                        <c:v>43234</c:v>
                      </c:pt>
                      <c:pt idx="1267">
                        <c:v>43235</c:v>
                      </c:pt>
                      <c:pt idx="1268">
                        <c:v>43236</c:v>
                      </c:pt>
                      <c:pt idx="1269">
                        <c:v>43237</c:v>
                      </c:pt>
                      <c:pt idx="1270">
                        <c:v>43238</c:v>
                      </c:pt>
                      <c:pt idx="1271">
                        <c:v>43241</c:v>
                      </c:pt>
                      <c:pt idx="1272">
                        <c:v>43242</c:v>
                      </c:pt>
                      <c:pt idx="1273">
                        <c:v>43243</c:v>
                      </c:pt>
                      <c:pt idx="1274">
                        <c:v>43244</c:v>
                      </c:pt>
                      <c:pt idx="1275">
                        <c:v>43248</c:v>
                      </c:pt>
                      <c:pt idx="1276">
                        <c:v>43249</c:v>
                      </c:pt>
                      <c:pt idx="1277">
                        <c:v>43250</c:v>
                      </c:pt>
                      <c:pt idx="1278">
                        <c:v>43251</c:v>
                      </c:pt>
                      <c:pt idx="1279">
                        <c:v>43252</c:v>
                      </c:pt>
                      <c:pt idx="1280">
                        <c:v>43255</c:v>
                      </c:pt>
                      <c:pt idx="1281">
                        <c:v>43256</c:v>
                      </c:pt>
                      <c:pt idx="1282">
                        <c:v>43257</c:v>
                      </c:pt>
                      <c:pt idx="1283">
                        <c:v>43258</c:v>
                      </c:pt>
                      <c:pt idx="1284">
                        <c:v>43259</c:v>
                      </c:pt>
                      <c:pt idx="1285">
                        <c:v>43262</c:v>
                      </c:pt>
                      <c:pt idx="1286">
                        <c:v>43263</c:v>
                      </c:pt>
                      <c:pt idx="1287">
                        <c:v>43264</c:v>
                      </c:pt>
                      <c:pt idx="1288">
                        <c:v>43265</c:v>
                      </c:pt>
                      <c:pt idx="1289">
                        <c:v>43266</c:v>
                      </c:pt>
                      <c:pt idx="1290">
                        <c:v>43269</c:v>
                      </c:pt>
                      <c:pt idx="1291">
                        <c:v>43270</c:v>
                      </c:pt>
                      <c:pt idx="1292">
                        <c:v>43271</c:v>
                      </c:pt>
                      <c:pt idx="1293">
                        <c:v>43272</c:v>
                      </c:pt>
                      <c:pt idx="1294">
                        <c:v>43273</c:v>
                      </c:pt>
                      <c:pt idx="1295">
                        <c:v>43276</c:v>
                      </c:pt>
                      <c:pt idx="1296">
                        <c:v>43277</c:v>
                      </c:pt>
                      <c:pt idx="1297">
                        <c:v>43278</c:v>
                      </c:pt>
                      <c:pt idx="1298">
                        <c:v>43279</c:v>
                      </c:pt>
                      <c:pt idx="1299">
                        <c:v>43280</c:v>
                      </c:pt>
                      <c:pt idx="1300">
                        <c:v>43285</c:v>
                      </c:pt>
                      <c:pt idx="1301">
                        <c:v>43286</c:v>
                      </c:pt>
                      <c:pt idx="1302">
                        <c:v>43287</c:v>
                      </c:pt>
                      <c:pt idx="1303">
                        <c:v>43290</c:v>
                      </c:pt>
                      <c:pt idx="1304">
                        <c:v>43291</c:v>
                      </c:pt>
                      <c:pt idx="1305">
                        <c:v>43292</c:v>
                      </c:pt>
                      <c:pt idx="1306">
                        <c:v>43293</c:v>
                      </c:pt>
                      <c:pt idx="1307">
                        <c:v>43294</c:v>
                      </c:pt>
                      <c:pt idx="1308">
                        <c:v>43297</c:v>
                      </c:pt>
                      <c:pt idx="1309">
                        <c:v>43298</c:v>
                      </c:pt>
                      <c:pt idx="1310">
                        <c:v>43299</c:v>
                      </c:pt>
                      <c:pt idx="1311">
                        <c:v>43300</c:v>
                      </c:pt>
                      <c:pt idx="1312">
                        <c:v>43301</c:v>
                      </c:pt>
                      <c:pt idx="1313">
                        <c:v>43304</c:v>
                      </c:pt>
                      <c:pt idx="1314">
                        <c:v>43305</c:v>
                      </c:pt>
                      <c:pt idx="1315">
                        <c:v>43306</c:v>
                      </c:pt>
                      <c:pt idx="1316">
                        <c:v>43308</c:v>
                      </c:pt>
                      <c:pt idx="1317">
                        <c:v>43311</c:v>
                      </c:pt>
                      <c:pt idx="1318">
                        <c:v>43312</c:v>
                      </c:pt>
                      <c:pt idx="1319">
                        <c:v>43313</c:v>
                      </c:pt>
                      <c:pt idx="1320">
                        <c:v>43314</c:v>
                      </c:pt>
                      <c:pt idx="1321">
                        <c:v>43315</c:v>
                      </c:pt>
                      <c:pt idx="1322">
                        <c:v>43319</c:v>
                      </c:pt>
                      <c:pt idx="1323">
                        <c:v>43320</c:v>
                      </c:pt>
                      <c:pt idx="1324">
                        <c:v>43321</c:v>
                      </c:pt>
                      <c:pt idx="1325">
                        <c:v>43322</c:v>
                      </c:pt>
                      <c:pt idx="1326">
                        <c:v>43325</c:v>
                      </c:pt>
                      <c:pt idx="1327">
                        <c:v>43326</c:v>
                      </c:pt>
                      <c:pt idx="1328">
                        <c:v>43327</c:v>
                      </c:pt>
                      <c:pt idx="1329">
                        <c:v>43328</c:v>
                      </c:pt>
                      <c:pt idx="1330">
                        <c:v>43329</c:v>
                      </c:pt>
                      <c:pt idx="1331">
                        <c:v>43332</c:v>
                      </c:pt>
                      <c:pt idx="1332">
                        <c:v>43333</c:v>
                      </c:pt>
                      <c:pt idx="1333">
                        <c:v>43334</c:v>
                      </c:pt>
                      <c:pt idx="1334">
                        <c:v>43335</c:v>
                      </c:pt>
                      <c:pt idx="1335">
                        <c:v>43336</c:v>
                      </c:pt>
                      <c:pt idx="1336">
                        <c:v>43339</c:v>
                      </c:pt>
                      <c:pt idx="1337">
                        <c:v>43340</c:v>
                      </c:pt>
                      <c:pt idx="1338">
                        <c:v>43341</c:v>
                      </c:pt>
                      <c:pt idx="1339">
                        <c:v>43342</c:v>
                      </c:pt>
                      <c:pt idx="1340">
                        <c:v>43343</c:v>
                      </c:pt>
                      <c:pt idx="1341">
                        <c:v>43346</c:v>
                      </c:pt>
                      <c:pt idx="1342">
                        <c:v>43347</c:v>
                      </c:pt>
                      <c:pt idx="1343">
                        <c:v>43348</c:v>
                      </c:pt>
                      <c:pt idx="1344">
                        <c:v>43349</c:v>
                      </c:pt>
                      <c:pt idx="1345">
                        <c:v>43350</c:v>
                      </c:pt>
                      <c:pt idx="1346">
                        <c:v>43353</c:v>
                      </c:pt>
                      <c:pt idx="1347">
                        <c:v>43354</c:v>
                      </c:pt>
                      <c:pt idx="1348">
                        <c:v>43355</c:v>
                      </c:pt>
                      <c:pt idx="1349">
                        <c:v>43356</c:v>
                      </c:pt>
                      <c:pt idx="1350">
                        <c:v>43357</c:v>
                      </c:pt>
                      <c:pt idx="1351">
                        <c:v>43360</c:v>
                      </c:pt>
                      <c:pt idx="1352">
                        <c:v>43361</c:v>
                      </c:pt>
                      <c:pt idx="1353">
                        <c:v>43362</c:v>
                      </c:pt>
                      <c:pt idx="1354">
                        <c:v>43363</c:v>
                      </c:pt>
                      <c:pt idx="1355">
                        <c:v>43364</c:v>
                      </c:pt>
                      <c:pt idx="1356">
                        <c:v>43367</c:v>
                      </c:pt>
                      <c:pt idx="1357">
                        <c:v>43368</c:v>
                      </c:pt>
                      <c:pt idx="1358">
                        <c:v>43369</c:v>
                      </c:pt>
                      <c:pt idx="1359">
                        <c:v>43370</c:v>
                      </c:pt>
                      <c:pt idx="1360">
                        <c:v>43371</c:v>
                      </c:pt>
                      <c:pt idx="1361">
                        <c:v>43374</c:v>
                      </c:pt>
                      <c:pt idx="1362">
                        <c:v>43375</c:v>
                      </c:pt>
                      <c:pt idx="1363">
                        <c:v>43376</c:v>
                      </c:pt>
                      <c:pt idx="1364">
                        <c:v>43377</c:v>
                      </c:pt>
                      <c:pt idx="1365">
                        <c:v>43378</c:v>
                      </c:pt>
                      <c:pt idx="1366">
                        <c:v>43381</c:v>
                      </c:pt>
                      <c:pt idx="1367">
                        <c:v>43382</c:v>
                      </c:pt>
                      <c:pt idx="1368">
                        <c:v>43383</c:v>
                      </c:pt>
                      <c:pt idx="1369">
                        <c:v>43384</c:v>
                      </c:pt>
                      <c:pt idx="1370">
                        <c:v>43385</c:v>
                      </c:pt>
                      <c:pt idx="1371">
                        <c:v>43388</c:v>
                      </c:pt>
                      <c:pt idx="1372">
                        <c:v>43389</c:v>
                      </c:pt>
                      <c:pt idx="1373">
                        <c:v>43390</c:v>
                      </c:pt>
                      <c:pt idx="1374">
                        <c:v>43392</c:v>
                      </c:pt>
                      <c:pt idx="1375">
                        <c:v>43395</c:v>
                      </c:pt>
                      <c:pt idx="1376">
                        <c:v>43396</c:v>
                      </c:pt>
                      <c:pt idx="1377">
                        <c:v>43398</c:v>
                      </c:pt>
                      <c:pt idx="1378">
                        <c:v>43399</c:v>
                      </c:pt>
                      <c:pt idx="1379">
                        <c:v>43402</c:v>
                      </c:pt>
                      <c:pt idx="1380">
                        <c:v>43403</c:v>
                      </c:pt>
                      <c:pt idx="1381">
                        <c:v>43404</c:v>
                      </c:pt>
                      <c:pt idx="1382">
                        <c:v>43405</c:v>
                      </c:pt>
                      <c:pt idx="1383">
                        <c:v>43406</c:v>
                      </c:pt>
                      <c:pt idx="1384">
                        <c:v>43409</c:v>
                      </c:pt>
                      <c:pt idx="1385">
                        <c:v>43410</c:v>
                      </c:pt>
                      <c:pt idx="1386">
                        <c:v>43411</c:v>
                      </c:pt>
                      <c:pt idx="1387">
                        <c:v>43412</c:v>
                      </c:pt>
                      <c:pt idx="1388">
                        <c:v>43413</c:v>
                      </c:pt>
                      <c:pt idx="1389">
                        <c:v>43416</c:v>
                      </c:pt>
                      <c:pt idx="1390">
                        <c:v>43417</c:v>
                      </c:pt>
                      <c:pt idx="1391">
                        <c:v>43418</c:v>
                      </c:pt>
                      <c:pt idx="1392">
                        <c:v>43419</c:v>
                      </c:pt>
                      <c:pt idx="1393">
                        <c:v>43420</c:v>
                      </c:pt>
                      <c:pt idx="1394">
                        <c:v>43423</c:v>
                      </c:pt>
                      <c:pt idx="1395">
                        <c:v>43424</c:v>
                      </c:pt>
                      <c:pt idx="1396">
                        <c:v>43425</c:v>
                      </c:pt>
                      <c:pt idx="1397">
                        <c:v>43426</c:v>
                      </c:pt>
                      <c:pt idx="1398">
                        <c:v>43427</c:v>
                      </c:pt>
                      <c:pt idx="1399">
                        <c:v>43430</c:v>
                      </c:pt>
                      <c:pt idx="1400">
                        <c:v>43431</c:v>
                      </c:pt>
                      <c:pt idx="1401">
                        <c:v>43432</c:v>
                      </c:pt>
                      <c:pt idx="1402">
                        <c:v>43433</c:v>
                      </c:pt>
                      <c:pt idx="1403">
                        <c:v>43434</c:v>
                      </c:pt>
                      <c:pt idx="1404">
                        <c:v>43437</c:v>
                      </c:pt>
                      <c:pt idx="1405">
                        <c:v>43438</c:v>
                      </c:pt>
                      <c:pt idx="1406">
                        <c:v>43439</c:v>
                      </c:pt>
                      <c:pt idx="1407">
                        <c:v>43440</c:v>
                      </c:pt>
                      <c:pt idx="1408">
                        <c:v>43441</c:v>
                      </c:pt>
                      <c:pt idx="1409">
                        <c:v>43444</c:v>
                      </c:pt>
                      <c:pt idx="1410">
                        <c:v>43445</c:v>
                      </c:pt>
                      <c:pt idx="1411">
                        <c:v>43446</c:v>
                      </c:pt>
                      <c:pt idx="1412">
                        <c:v>43447</c:v>
                      </c:pt>
                      <c:pt idx="1413">
                        <c:v>43448</c:v>
                      </c:pt>
                      <c:pt idx="1414">
                        <c:v>43451</c:v>
                      </c:pt>
                      <c:pt idx="1415">
                        <c:v>43452</c:v>
                      </c:pt>
                      <c:pt idx="1416">
                        <c:v>43453</c:v>
                      </c:pt>
                      <c:pt idx="1417">
                        <c:v>43454</c:v>
                      </c:pt>
                      <c:pt idx="1418">
                        <c:v>43455</c:v>
                      </c:pt>
                      <c:pt idx="1419">
                        <c:v>43458</c:v>
                      </c:pt>
                      <c:pt idx="1420">
                        <c:v>43460</c:v>
                      </c:pt>
                      <c:pt idx="1421">
                        <c:v>43461</c:v>
                      </c:pt>
                      <c:pt idx="1422">
                        <c:v>43462</c:v>
                      </c:pt>
                      <c:pt idx="1423">
                        <c:v>43465</c:v>
                      </c:pt>
                      <c:pt idx="1424">
                        <c:v>43467</c:v>
                      </c:pt>
                      <c:pt idx="1425">
                        <c:v>43468</c:v>
                      </c:pt>
                      <c:pt idx="1426">
                        <c:v>43469</c:v>
                      </c:pt>
                      <c:pt idx="1427">
                        <c:v>43472</c:v>
                      </c:pt>
                      <c:pt idx="1428">
                        <c:v>43473</c:v>
                      </c:pt>
                      <c:pt idx="1429">
                        <c:v>43474</c:v>
                      </c:pt>
                      <c:pt idx="1430">
                        <c:v>43475</c:v>
                      </c:pt>
                      <c:pt idx="1431">
                        <c:v>43476</c:v>
                      </c:pt>
                      <c:pt idx="1432">
                        <c:v>43479</c:v>
                      </c:pt>
                      <c:pt idx="1433">
                        <c:v>43480</c:v>
                      </c:pt>
                      <c:pt idx="1434">
                        <c:v>43481</c:v>
                      </c:pt>
                      <c:pt idx="1435">
                        <c:v>43482</c:v>
                      </c:pt>
                      <c:pt idx="1436">
                        <c:v>43483</c:v>
                      </c:pt>
                      <c:pt idx="1437">
                        <c:v>43486</c:v>
                      </c:pt>
                      <c:pt idx="1438">
                        <c:v>43487</c:v>
                      </c:pt>
                      <c:pt idx="1439">
                        <c:v>43488</c:v>
                      </c:pt>
                      <c:pt idx="1440">
                        <c:v>43489</c:v>
                      </c:pt>
                      <c:pt idx="1441">
                        <c:v>43490</c:v>
                      </c:pt>
                      <c:pt idx="1442">
                        <c:v>43493</c:v>
                      </c:pt>
                      <c:pt idx="1443">
                        <c:v>43494</c:v>
                      </c:pt>
                      <c:pt idx="1444">
                        <c:v>43495</c:v>
                      </c:pt>
                      <c:pt idx="1445">
                        <c:v>43496</c:v>
                      </c:pt>
                      <c:pt idx="1446">
                        <c:v>43497</c:v>
                      </c:pt>
                      <c:pt idx="1447">
                        <c:v>43500</c:v>
                      </c:pt>
                      <c:pt idx="1448">
                        <c:v>43501</c:v>
                      </c:pt>
                      <c:pt idx="1449">
                        <c:v>43502</c:v>
                      </c:pt>
                      <c:pt idx="1450">
                        <c:v>43503</c:v>
                      </c:pt>
                      <c:pt idx="1451">
                        <c:v>43504</c:v>
                      </c:pt>
                      <c:pt idx="1452">
                        <c:v>43507</c:v>
                      </c:pt>
                      <c:pt idx="1453">
                        <c:v>43508</c:v>
                      </c:pt>
                      <c:pt idx="1454">
                        <c:v>43509</c:v>
                      </c:pt>
                      <c:pt idx="1455">
                        <c:v>43510</c:v>
                      </c:pt>
                      <c:pt idx="1456">
                        <c:v>43511</c:v>
                      </c:pt>
                      <c:pt idx="1457">
                        <c:v>43514</c:v>
                      </c:pt>
                      <c:pt idx="1458">
                        <c:v>43515</c:v>
                      </c:pt>
                      <c:pt idx="1459">
                        <c:v>43516</c:v>
                      </c:pt>
                      <c:pt idx="1460">
                        <c:v>43517</c:v>
                      </c:pt>
                      <c:pt idx="1461">
                        <c:v>43518</c:v>
                      </c:pt>
                      <c:pt idx="1462">
                        <c:v>43521</c:v>
                      </c:pt>
                      <c:pt idx="1463">
                        <c:v>43522</c:v>
                      </c:pt>
                      <c:pt idx="1464">
                        <c:v>43523</c:v>
                      </c:pt>
                      <c:pt idx="1465">
                        <c:v>43524</c:v>
                      </c:pt>
                      <c:pt idx="1466">
                        <c:v>43525</c:v>
                      </c:pt>
                      <c:pt idx="1467">
                        <c:v>43528</c:v>
                      </c:pt>
                      <c:pt idx="1468">
                        <c:v>43529</c:v>
                      </c:pt>
                      <c:pt idx="1469">
                        <c:v>43530</c:v>
                      </c:pt>
                      <c:pt idx="1470">
                        <c:v>43531</c:v>
                      </c:pt>
                      <c:pt idx="1471">
                        <c:v>43535</c:v>
                      </c:pt>
                      <c:pt idx="1472">
                        <c:v>43537</c:v>
                      </c:pt>
                      <c:pt idx="1473">
                        <c:v>43538</c:v>
                      </c:pt>
                      <c:pt idx="1474">
                        <c:v>43539</c:v>
                      </c:pt>
                      <c:pt idx="1475">
                        <c:v>43542</c:v>
                      </c:pt>
                      <c:pt idx="1476">
                        <c:v>43543</c:v>
                      </c:pt>
                      <c:pt idx="1477">
                        <c:v>43544</c:v>
                      </c:pt>
                      <c:pt idx="1478">
                        <c:v>43545</c:v>
                      </c:pt>
                      <c:pt idx="1479">
                        <c:v>43546</c:v>
                      </c:pt>
                      <c:pt idx="1480">
                        <c:v>43549</c:v>
                      </c:pt>
                      <c:pt idx="1481">
                        <c:v>43550</c:v>
                      </c:pt>
                      <c:pt idx="1482">
                        <c:v>43551</c:v>
                      </c:pt>
                      <c:pt idx="1483">
                        <c:v>43552</c:v>
                      </c:pt>
                      <c:pt idx="1484">
                        <c:v>43553</c:v>
                      </c:pt>
                      <c:pt idx="1485">
                        <c:v>43556</c:v>
                      </c:pt>
                      <c:pt idx="1486">
                        <c:v>43557</c:v>
                      </c:pt>
                      <c:pt idx="1487">
                        <c:v>43558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PolicyRate!$H$2:$H$1489</c15:sqref>
                        </c15:formulaRef>
                      </c:ext>
                    </c:extLst>
                    <c:numCache>
                      <c:formatCode>_-* #,##0.00_-;\-* #,##0.00_-;_-* "-"??_-;_-@_-</c:formatCode>
                      <c:ptCount val="1488"/>
                      <c:pt idx="0">
                        <c:v>11.5</c:v>
                      </c:pt>
                      <c:pt idx="1">
                        <c:v>11.5</c:v>
                      </c:pt>
                      <c:pt idx="2">
                        <c:v>11.5</c:v>
                      </c:pt>
                      <c:pt idx="3">
                        <c:v>11.5</c:v>
                      </c:pt>
                      <c:pt idx="4">
                        <c:v>11.5</c:v>
                      </c:pt>
                      <c:pt idx="5">
                        <c:v>11.5</c:v>
                      </c:pt>
                      <c:pt idx="6">
                        <c:v>11.5</c:v>
                      </c:pt>
                      <c:pt idx="7">
                        <c:v>11.5</c:v>
                      </c:pt>
                      <c:pt idx="8">
                        <c:v>11.5</c:v>
                      </c:pt>
                      <c:pt idx="9">
                        <c:v>11.5</c:v>
                      </c:pt>
                      <c:pt idx="10">
                        <c:v>11.5</c:v>
                      </c:pt>
                      <c:pt idx="11">
                        <c:v>11.5</c:v>
                      </c:pt>
                      <c:pt idx="12">
                        <c:v>11.5</c:v>
                      </c:pt>
                      <c:pt idx="13">
                        <c:v>11.5</c:v>
                      </c:pt>
                      <c:pt idx="14">
                        <c:v>11.5</c:v>
                      </c:pt>
                      <c:pt idx="15">
                        <c:v>11.5</c:v>
                      </c:pt>
                      <c:pt idx="16">
                        <c:v>11.5</c:v>
                      </c:pt>
                      <c:pt idx="17">
                        <c:v>11.5</c:v>
                      </c:pt>
                      <c:pt idx="18">
                        <c:v>11.5</c:v>
                      </c:pt>
                      <c:pt idx="19">
                        <c:v>11.5</c:v>
                      </c:pt>
                      <c:pt idx="20">
                        <c:v>11.5</c:v>
                      </c:pt>
                      <c:pt idx="21">
                        <c:v>11.5</c:v>
                      </c:pt>
                      <c:pt idx="22">
                        <c:v>11.5</c:v>
                      </c:pt>
                      <c:pt idx="23">
                        <c:v>11.5</c:v>
                      </c:pt>
                      <c:pt idx="24">
                        <c:v>11.5</c:v>
                      </c:pt>
                      <c:pt idx="25">
                        <c:v>11.5</c:v>
                      </c:pt>
                      <c:pt idx="26">
                        <c:v>11.5</c:v>
                      </c:pt>
                      <c:pt idx="27">
                        <c:v>11.5</c:v>
                      </c:pt>
                      <c:pt idx="28">
                        <c:v>11.5</c:v>
                      </c:pt>
                      <c:pt idx="29">
                        <c:v>11.5</c:v>
                      </c:pt>
                      <c:pt idx="30">
                        <c:v>11.5</c:v>
                      </c:pt>
                      <c:pt idx="31">
                        <c:v>11.5</c:v>
                      </c:pt>
                      <c:pt idx="32">
                        <c:v>11.5</c:v>
                      </c:pt>
                      <c:pt idx="33">
                        <c:v>11.5</c:v>
                      </c:pt>
                      <c:pt idx="34">
                        <c:v>11.5</c:v>
                      </c:pt>
                      <c:pt idx="35">
                        <c:v>11.5</c:v>
                      </c:pt>
                      <c:pt idx="36">
                        <c:v>11.5</c:v>
                      </c:pt>
                      <c:pt idx="37">
                        <c:v>11.5</c:v>
                      </c:pt>
                      <c:pt idx="38">
                        <c:v>11.5</c:v>
                      </c:pt>
                      <c:pt idx="39">
                        <c:v>11.5</c:v>
                      </c:pt>
                      <c:pt idx="40">
                        <c:v>11.5</c:v>
                      </c:pt>
                      <c:pt idx="41">
                        <c:v>11.5</c:v>
                      </c:pt>
                      <c:pt idx="42">
                        <c:v>11.5</c:v>
                      </c:pt>
                      <c:pt idx="43">
                        <c:v>11.5</c:v>
                      </c:pt>
                      <c:pt idx="44">
                        <c:v>11.5</c:v>
                      </c:pt>
                      <c:pt idx="45">
                        <c:v>11.5</c:v>
                      </c:pt>
                      <c:pt idx="46">
                        <c:v>11.5</c:v>
                      </c:pt>
                      <c:pt idx="47">
                        <c:v>11.5</c:v>
                      </c:pt>
                      <c:pt idx="48">
                        <c:v>11.5</c:v>
                      </c:pt>
                      <c:pt idx="49">
                        <c:v>11.5</c:v>
                      </c:pt>
                      <c:pt idx="50">
                        <c:v>11.5</c:v>
                      </c:pt>
                      <c:pt idx="51">
                        <c:v>11.5</c:v>
                      </c:pt>
                      <c:pt idx="52">
                        <c:v>11.5</c:v>
                      </c:pt>
                      <c:pt idx="53">
                        <c:v>11.5</c:v>
                      </c:pt>
                      <c:pt idx="54">
                        <c:v>11.5</c:v>
                      </c:pt>
                      <c:pt idx="55">
                        <c:v>11.5</c:v>
                      </c:pt>
                      <c:pt idx="56">
                        <c:v>11.5</c:v>
                      </c:pt>
                      <c:pt idx="57">
                        <c:v>11.5</c:v>
                      </c:pt>
                      <c:pt idx="58">
                        <c:v>11.5</c:v>
                      </c:pt>
                      <c:pt idx="59">
                        <c:v>11.5</c:v>
                      </c:pt>
                      <c:pt idx="60">
                        <c:v>11.5</c:v>
                      </c:pt>
                      <c:pt idx="61">
                        <c:v>11.5</c:v>
                      </c:pt>
                      <c:pt idx="62">
                        <c:v>11.5</c:v>
                      </c:pt>
                      <c:pt idx="63">
                        <c:v>11.5</c:v>
                      </c:pt>
                      <c:pt idx="64">
                        <c:v>11.5</c:v>
                      </c:pt>
                      <c:pt idx="65">
                        <c:v>11.5</c:v>
                      </c:pt>
                      <c:pt idx="66">
                        <c:v>11.5</c:v>
                      </c:pt>
                      <c:pt idx="67">
                        <c:v>11.5</c:v>
                      </c:pt>
                      <c:pt idx="68">
                        <c:v>11.5</c:v>
                      </c:pt>
                      <c:pt idx="69">
                        <c:v>11.5</c:v>
                      </c:pt>
                      <c:pt idx="70">
                        <c:v>11.5</c:v>
                      </c:pt>
                      <c:pt idx="71">
                        <c:v>11.5</c:v>
                      </c:pt>
                      <c:pt idx="72">
                        <c:v>11.5</c:v>
                      </c:pt>
                      <c:pt idx="73">
                        <c:v>11.5</c:v>
                      </c:pt>
                      <c:pt idx="74">
                        <c:v>11.5</c:v>
                      </c:pt>
                      <c:pt idx="75">
                        <c:v>11.5</c:v>
                      </c:pt>
                      <c:pt idx="76">
                        <c:v>11.5</c:v>
                      </c:pt>
                      <c:pt idx="77">
                        <c:v>11.5</c:v>
                      </c:pt>
                      <c:pt idx="78">
                        <c:v>11.5</c:v>
                      </c:pt>
                      <c:pt idx="79">
                        <c:v>11.5</c:v>
                      </c:pt>
                      <c:pt idx="80">
                        <c:v>11.5</c:v>
                      </c:pt>
                      <c:pt idx="81">
                        <c:v>11.5</c:v>
                      </c:pt>
                      <c:pt idx="82">
                        <c:v>11.5</c:v>
                      </c:pt>
                      <c:pt idx="83">
                        <c:v>11.5</c:v>
                      </c:pt>
                      <c:pt idx="84">
                        <c:v>11.5</c:v>
                      </c:pt>
                      <c:pt idx="85">
                        <c:v>11.5</c:v>
                      </c:pt>
                      <c:pt idx="86">
                        <c:v>11.5</c:v>
                      </c:pt>
                      <c:pt idx="87">
                        <c:v>11.5</c:v>
                      </c:pt>
                      <c:pt idx="88">
                        <c:v>11.5</c:v>
                      </c:pt>
                      <c:pt idx="89">
                        <c:v>11.5</c:v>
                      </c:pt>
                      <c:pt idx="90">
                        <c:v>11.5</c:v>
                      </c:pt>
                      <c:pt idx="91">
                        <c:v>11.5</c:v>
                      </c:pt>
                      <c:pt idx="92">
                        <c:v>11.5</c:v>
                      </c:pt>
                      <c:pt idx="93">
                        <c:v>11.5</c:v>
                      </c:pt>
                      <c:pt idx="94">
                        <c:v>11.5</c:v>
                      </c:pt>
                      <c:pt idx="95">
                        <c:v>11.5</c:v>
                      </c:pt>
                      <c:pt idx="96">
                        <c:v>11.5</c:v>
                      </c:pt>
                      <c:pt idx="97">
                        <c:v>11.5</c:v>
                      </c:pt>
                      <c:pt idx="98">
                        <c:v>11.5</c:v>
                      </c:pt>
                      <c:pt idx="99">
                        <c:v>11.5</c:v>
                      </c:pt>
                      <c:pt idx="100">
                        <c:v>11.5</c:v>
                      </c:pt>
                      <c:pt idx="101">
                        <c:v>11.5</c:v>
                      </c:pt>
                      <c:pt idx="102">
                        <c:v>11.5</c:v>
                      </c:pt>
                      <c:pt idx="103">
                        <c:v>11.5</c:v>
                      </c:pt>
                      <c:pt idx="104">
                        <c:v>11.5</c:v>
                      </c:pt>
                      <c:pt idx="105">
                        <c:v>11.5</c:v>
                      </c:pt>
                      <c:pt idx="106">
                        <c:v>11.5</c:v>
                      </c:pt>
                      <c:pt idx="107">
                        <c:v>11.5</c:v>
                      </c:pt>
                      <c:pt idx="108">
                        <c:v>11.5</c:v>
                      </c:pt>
                      <c:pt idx="109">
                        <c:v>11.5</c:v>
                      </c:pt>
                      <c:pt idx="110">
                        <c:v>11.5</c:v>
                      </c:pt>
                      <c:pt idx="111">
                        <c:v>11.5</c:v>
                      </c:pt>
                      <c:pt idx="112">
                        <c:v>11.5</c:v>
                      </c:pt>
                      <c:pt idx="113">
                        <c:v>11.5</c:v>
                      </c:pt>
                      <c:pt idx="114">
                        <c:v>11.5</c:v>
                      </c:pt>
                      <c:pt idx="115">
                        <c:v>11.5</c:v>
                      </c:pt>
                      <c:pt idx="116">
                        <c:v>11.5</c:v>
                      </c:pt>
                      <c:pt idx="117">
                        <c:v>11.5</c:v>
                      </c:pt>
                      <c:pt idx="118">
                        <c:v>11.5</c:v>
                      </c:pt>
                      <c:pt idx="119">
                        <c:v>11.5</c:v>
                      </c:pt>
                      <c:pt idx="120">
                        <c:v>11.5</c:v>
                      </c:pt>
                      <c:pt idx="121">
                        <c:v>11.5</c:v>
                      </c:pt>
                      <c:pt idx="122">
                        <c:v>11.5</c:v>
                      </c:pt>
                      <c:pt idx="123">
                        <c:v>11.5</c:v>
                      </c:pt>
                      <c:pt idx="124">
                        <c:v>11.5</c:v>
                      </c:pt>
                      <c:pt idx="125">
                        <c:v>11.5</c:v>
                      </c:pt>
                      <c:pt idx="126">
                        <c:v>11.5</c:v>
                      </c:pt>
                      <c:pt idx="127">
                        <c:v>11.5</c:v>
                      </c:pt>
                      <c:pt idx="128">
                        <c:v>11.5</c:v>
                      </c:pt>
                      <c:pt idx="129">
                        <c:v>11.5</c:v>
                      </c:pt>
                      <c:pt idx="130">
                        <c:v>11.5</c:v>
                      </c:pt>
                      <c:pt idx="131">
                        <c:v>11.5</c:v>
                      </c:pt>
                      <c:pt idx="132">
                        <c:v>11.5</c:v>
                      </c:pt>
                      <c:pt idx="133">
                        <c:v>11.5</c:v>
                      </c:pt>
                      <c:pt idx="134">
                        <c:v>11.5</c:v>
                      </c:pt>
                      <c:pt idx="135">
                        <c:v>11.5</c:v>
                      </c:pt>
                      <c:pt idx="136">
                        <c:v>11.5</c:v>
                      </c:pt>
                      <c:pt idx="137">
                        <c:v>11.5</c:v>
                      </c:pt>
                      <c:pt idx="138">
                        <c:v>11.5</c:v>
                      </c:pt>
                      <c:pt idx="139">
                        <c:v>11.5</c:v>
                      </c:pt>
                      <c:pt idx="140">
                        <c:v>11.5</c:v>
                      </c:pt>
                      <c:pt idx="141">
                        <c:v>11.5</c:v>
                      </c:pt>
                      <c:pt idx="142">
                        <c:v>11.5</c:v>
                      </c:pt>
                      <c:pt idx="143">
                        <c:v>11.5</c:v>
                      </c:pt>
                      <c:pt idx="144">
                        <c:v>11.5</c:v>
                      </c:pt>
                      <c:pt idx="145">
                        <c:v>11.75</c:v>
                      </c:pt>
                      <c:pt idx="146">
                        <c:v>11.75</c:v>
                      </c:pt>
                      <c:pt idx="147">
                        <c:v>11.75</c:v>
                      </c:pt>
                      <c:pt idx="148">
                        <c:v>11.75</c:v>
                      </c:pt>
                      <c:pt idx="149">
                        <c:v>11.75</c:v>
                      </c:pt>
                      <c:pt idx="150">
                        <c:v>11.75</c:v>
                      </c:pt>
                      <c:pt idx="151">
                        <c:v>11.75</c:v>
                      </c:pt>
                      <c:pt idx="152">
                        <c:v>11.75</c:v>
                      </c:pt>
                      <c:pt idx="153">
                        <c:v>11.75</c:v>
                      </c:pt>
                      <c:pt idx="154">
                        <c:v>11.75</c:v>
                      </c:pt>
                      <c:pt idx="155">
                        <c:v>11.75</c:v>
                      </c:pt>
                      <c:pt idx="156">
                        <c:v>11.75</c:v>
                      </c:pt>
                      <c:pt idx="157">
                        <c:v>11.75</c:v>
                      </c:pt>
                      <c:pt idx="158">
                        <c:v>11.75</c:v>
                      </c:pt>
                      <c:pt idx="159">
                        <c:v>11.75</c:v>
                      </c:pt>
                      <c:pt idx="160">
                        <c:v>11.75</c:v>
                      </c:pt>
                      <c:pt idx="161">
                        <c:v>11.75</c:v>
                      </c:pt>
                      <c:pt idx="162">
                        <c:v>11.75</c:v>
                      </c:pt>
                      <c:pt idx="163">
                        <c:v>11.75</c:v>
                      </c:pt>
                      <c:pt idx="164">
                        <c:v>11.75</c:v>
                      </c:pt>
                      <c:pt idx="165">
                        <c:v>11.75</c:v>
                      </c:pt>
                      <c:pt idx="166">
                        <c:v>11.75</c:v>
                      </c:pt>
                      <c:pt idx="167">
                        <c:v>11.75</c:v>
                      </c:pt>
                      <c:pt idx="168">
                        <c:v>11.75</c:v>
                      </c:pt>
                      <c:pt idx="169">
                        <c:v>11.75</c:v>
                      </c:pt>
                      <c:pt idx="170">
                        <c:v>11.75</c:v>
                      </c:pt>
                      <c:pt idx="171">
                        <c:v>11.75</c:v>
                      </c:pt>
                      <c:pt idx="172">
                        <c:v>11.75</c:v>
                      </c:pt>
                      <c:pt idx="173">
                        <c:v>11.75</c:v>
                      </c:pt>
                      <c:pt idx="174">
                        <c:v>11.75</c:v>
                      </c:pt>
                      <c:pt idx="175">
                        <c:v>12.25</c:v>
                      </c:pt>
                      <c:pt idx="176">
                        <c:v>12.25</c:v>
                      </c:pt>
                      <c:pt idx="177">
                        <c:v>12.25</c:v>
                      </c:pt>
                      <c:pt idx="178">
                        <c:v>12.25</c:v>
                      </c:pt>
                      <c:pt idx="179">
                        <c:v>12.25</c:v>
                      </c:pt>
                      <c:pt idx="180">
                        <c:v>12.25</c:v>
                      </c:pt>
                      <c:pt idx="181">
                        <c:v>12.25</c:v>
                      </c:pt>
                      <c:pt idx="182">
                        <c:v>12.25</c:v>
                      </c:pt>
                      <c:pt idx="183">
                        <c:v>12.25</c:v>
                      </c:pt>
                      <c:pt idx="184">
                        <c:v>12.25</c:v>
                      </c:pt>
                      <c:pt idx="185">
                        <c:v>12.25</c:v>
                      </c:pt>
                      <c:pt idx="186">
                        <c:v>12.25</c:v>
                      </c:pt>
                      <c:pt idx="187">
                        <c:v>12.75</c:v>
                      </c:pt>
                      <c:pt idx="188">
                        <c:v>12.75</c:v>
                      </c:pt>
                      <c:pt idx="189">
                        <c:v>12.75</c:v>
                      </c:pt>
                      <c:pt idx="190">
                        <c:v>12.75</c:v>
                      </c:pt>
                      <c:pt idx="191">
                        <c:v>12.75</c:v>
                      </c:pt>
                      <c:pt idx="192">
                        <c:v>12.75</c:v>
                      </c:pt>
                      <c:pt idx="193">
                        <c:v>12.75</c:v>
                      </c:pt>
                      <c:pt idx="194">
                        <c:v>12.75</c:v>
                      </c:pt>
                      <c:pt idx="195">
                        <c:v>12.75</c:v>
                      </c:pt>
                      <c:pt idx="196">
                        <c:v>12.75</c:v>
                      </c:pt>
                      <c:pt idx="197">
                        <c:v>12.75</c:v>
                      </c:pt>
                      <c:pt idx="198">
                        <c:v>12.75</c:v>
                      </c:pt>
                      <c:pt idx="199">
                        <c:v>12.75</c:v>
                      </c:pt>
                      <c:pt idx="200">
                        <c:v>12.75</c:v>
                      </c:pt>
                      <c:pt idx="201">
                        <c:v>12.75</c:v>
                      </c:pt>
                      <c:pt idx="202">
                        <c:v>12.75</c:v>
                      </c:pt>
                      <c:pt idx="203">
                        <c:v>12.75</c:v>
                      </c:pt>
                      <c:pt idx="204">
                        <c:v>12.75</c:v>
                      </c:pt>
                      <c:pt idx="205">
                        <c:v>12.75</c:v>
                      </c:pt>
                      <c:pt idx="206">
                        <c:v>12.75</c:v>
                      </c:pt>
                      <c:pt idx="207">
                        <c:v>12.75</c:v>
                      </c:pt>
                      <c:pt idx="208">
                        <c:v>12.75</c:v>
                      </c:pt>
                      <c:pt idx="209">
                        <c:v>12.75</c:v>
                      </c:pt>
                      <c:pt idx="210">
                        <c:v>12.75</c:v>
                      </c:pt>
                      <c:pt idx="211">
                        <c:v>12.75</c:v>
                      </c:pt>
                      <c:pt idx="212">
                        <c:v>12.75</c:v>
                      </c:pt>
                      <c:pt idx="213">
                        <c:v>12.75</c:v>
                      </c:pt>
                      <c:pt idx="214">
                        <c:v>12.75</c:v>
                      </c:pt>
                      <c:pt idx="215">
                        <c:v>12.75</c:v>
                      </c:pt>
                      <c:pt idx="216">
                        <c:v>12.75</c:v>
                      </c:pt>
                      <c:pt idx="217">
                        <c:v>12.75</c:v>
                      </c:pt>
                      <c:pt idx="218">
                        <c:v>12.75</c:v>
                      </c:pt>
                      <c:pt idx="219">
                        <c:v>12.75</c:v>
                      </c:pt>
                      <c:pt idx="220">
                        <c:v>12.75</c:v>
                      </c:pt>
                      <c:pt idx="221">
                        <c:v>12.75</c:v>
                      </c:pt>
                      <c:pt idx="222">
                        <c:v>12.75</c:v>
                      </c:pt>
                      <c:pt idx="223">
                        <c:v>12.75</c:v>
                      </c:pt>
                      <c:pt idx="224">
                        <c:v>12.75</c:v>
                      </c:pt>
                      <c:pt idx="225">
                        <c:v>12.75</c:v>
                      </c:pt>
                      <c:pt idx="226">
                        <c:v>12.75</c:v>
                      </c:pt>
                      <c:pt idx="227">
                        <c:v>12.75</c:v>
                      </c:pt>
                      <c:pt idx="228">
                        <c:v>12.75</c:v>
                      </c:pt>
                      <c:pt idx="229">
                        <c:v>13.25</c:v>
                      </c:pt>
                      <c:pt idx="230">
                        <c:v>13.25</c:v>
                      </c:pt>
                      <c:pt idx="231">
                        <c:v>13.25</c:v>
                      </c:pt>
                      <c:pt idx="232">
                        <c:v>13.25</c:v>
                      </c:pt>
                      <c:pt idx="233">
                        <c:v>13.25</c:v>
                      </c:pt>
                      <c:pt idx="234">
                        <c:v>13.25</c:v>
                      </c:pt>
                      <c:pt idx="235">
                        <c:v>13.25</c:v>
                      </c:pt>
                      <c:pt idx="236">
                        <c:v>13.25</c:v>
                      </c:pt>
                      <c:pt idx="237">
                        <c:v>13.25</c:v>
                      </c:pt>
                      <c:pt idx="238">
                        <c:v>13.25</c:v>
                      </c:pt>
                      <c:pt idx="239">
                        <c:v>13.25</c:v>
                      </c:pt>
                      <c:pt idx="240">
                        <c:v>13.25</c:v>
                      </c:pt>
                      <c:pt idx="241">
                        <c:v>13.25</c:v>
                      </c:pt>
                      <c:pt idx="242">
                        <c:v>13.25</c:v>
                      </c:pt>
                      <c:pt idx="243">
                        <c:v>13.25</c:v>
                      </c:pt>
                      <c:pt idx="244">
                        <c:v>13.25</c:v>
                      </c:pt>
                      <c:pt idx="245">
                        <c:v>13.25</c:v>
                      </c:pt>
                      <c:pt idx="246">
                        <c:v>13.25</c:v>
                      </c:pt>
                      <c:pt idx="247">
                        <c:v>13.25</c:v>
                      </c:pt>
                      <c:pt idx="248">
                        <c:v>13.25</c:v>
                      </c:pt>
                      <c:pt idx="249">
                        <c:v>18</c:v>
                      </c:pt>
                      <c:pt idx="250">
                        <c:v>18</c:v>
                      </c:pt>
                      <c:pt idx="251">
                        <c:v>18</c:v>
                      </c:pt>
                      <c:pt idx="252">
                        <c:v>18</c:v>
                      </c:pt>
                      <c:pt idx="253">
                        <c:v>18</c:v>
                      </c:pt>
                      <c:pt idx="254">
                        <c:v>18</c:v>
                      </c:pt>
                      <c:pt idx="255">
                        <c:v>18</c:v>
                      </c:pt>
                      <c:pt idx="256">
                        <c:v>18</c:v>
                      </c:pt>
                      <c:pt idx="257">
                        <c:v>18</c:v>
                      </c:pt>
                      <c:pt idx="258">
                        <c:v>18</c:v>
                      </c:pt>
                      <c:pt idx="259">
                        <c:v>18</c:v>
                      </c:pt>
                      <c:pt idx="260">
                        <c:v>18</c:v>
                      </c:pt>
                      <c:pt idx="261">
                        <c:v>18</c:v>
                      </c:pt>
                      <c:pt idx="262">
                        <c:v>18</c:v>
                      </c:pt>
                      <c:pt idx="263">
                        <c:v>18</c:v>
                      </c:pt>
                      <c:pt idx="264">
                        <c:v>18</c:v>
                      </c:pt>
                      <c:pt idx="265">
                        <c:v>18</c:v>
                      </c:pt>
                      <c:pt idx="266">
                        <c:v>18</c:v>
                      </c:pt>
                      <c:pt idx="267">
                        <c:v>18</c:v>
                      </c:pt>
                      <c:pt idx="268">
                        <c:v>18</c:v>
                      </c:pt>
                      <c:pt idx="269">
                        <c:v>22</c:v>
                      </c:pt>
                      <c:pt idx="270">
                        <c:v>22</c:v>
                      </c:pt>
                      <c:pt idx="271">
                        <c:v>22</c:v>
                      </c:pt>
                      <c:pt idx="272">
                        <c:v>22</c:v>
                      </c:pt>
                      <c:pt idx="273">
                        <c:v>22</c:v>
                      </c:pt>
                      <c:pt idx="274">
                        <c:v>22</c:v>
                      </c:pt>
                      <c:pt idx="275">
                        <c:v>22</c:v>
                      </c:pt>
                      <c:pt idx="276">
                        <c:v>22</c:v>
                      </c:pt>
                      <c:pt idx="277">
                        <c:v>22</c:v>
                      </c:pt>
                      <c:pt idx="278">
                        <c:v>22</c:v>
                      </c:pt>
                      <c:pt idx="279">
                        <c:v>22</c:v>
                      </c:pt>
                      <c:pt idx="280">
                        <c:v>22</c:v>
                      </c:pt>
                      <c:pt idx="281">
                        <c:v>22</c:v>
                      </c:pt>
                      <c:pt idx="282">
                        <c:v>22</c:v>
                      </c:pt>
                      <c:pt idx="283">
                        <c:v>22</c:v>
                      </c:pt>
                      <c:pt idx="284">
                        <c:v>22</c:v>
                      </c:pt>
                      <c:pt idx="285">
                        <c:v>22</c:v>
                      </c:pt>
                      <c:pt idx="286">
                        <c:v>22</c:v>
                      </c:pt>
                      <c:pt idx="287">
                        <c:v>22</c:v>
                      </c:pt>
                      <c:pt idx="288">
                        <c:v>22</c:v>
                      </c:pt>
                      <c:pt idx="289">
                        <c:v>22</c:v>
                      </c:pt>
                      <c:pt idx="290">
                        <c:v>22</c:v>
                      </c:pt>
                      <c:pt idx="291">
                        <c:v>22</c:v>
                      </c:pt>
                      <c:pt idx="292">
                        <c:v>22</c:v>
                      </c:pt>
                      <c:pt idx="293">
                        <c:v>22</c:v>
                      </c:pt>
                      <c:pt idx="294">
                        <c:v>22</c:v>
                      </c:pt>
                      <c:pt idx="295">
                        <c:v>22</c:v>
                      </c:pt>
                      <c:pt idx="296">
                        <c:v>22</c:v>
                      </c:pt>
                      <c:pt idx="297">
                        <c:v>22</c:v>
                      </c:pt>
                      <c:pt idx="298">
                        <c:v>22</c:v>
                      </c:pt>
                      <c:pt idx="299">
                        <c:v>22</c:v>
                      </c:pt>
                      <c:pt idx="300">
                        <c:v>22</c:v>
                      </c:pt>
                      <c:pt idx="301">
                        <c:v>22</c:v>
                      </c:pt>
                      <c:pt idx="302">
                        <c:v>22</c:v>
                      </c:pt>
                      <c:pt idx="303">
                        <c:v>22</c:v>
                      </c:pt>
                      <c:pt idx="304">
                        <c:v>22</c:v>
                      </c:pt>
                      <c:pt idx="305">
                        <c:v>22</c:v>
                      </c:pt>
                      <c:pt idx="306">
                        <c:v>22</c:v>
                      </c:pt>
                      <c:pt idx="307">
                        <c:v>22</c:v>
                      </c:pt>
                      <c:pt idx="308">
                        <c:v>22</c:v>
                      </c:pt>
                      <c:pt idx="309">
                        <c:v>22</c:v>
                      </c:pt>
                      <c:pt idx="310">
                        <c:v>22</c:v>
                      </c:pt>
                      <c:pt idx="311">
                        <c:v>22</c:v>
                      </c:pt>
                      <c:pt idx="312">
                        <c:v>22</c:v>
                      </c:pt>
                      <c:pt idx="313">
                        <c:v>22</c:v>
                      </c:pt>
                      <c:pt idx="314">
                        <c:v>22</c:v>
                      </c:pt>
                      <c:pt idx="315">
                        <c:v>22</c:v>
                      </c:pt>
                      <c:pt idx="316">
                        <c:v>22</c:v>
                      </c:pt>
                      <c:pt idx="317">
                        <c:v>22</c:v>
                      </c:pt>
                      <c:pt idx="318">
                        <c:v>22</c:v>
                      </c:pt>
                      <c:pt idx="319">
                        <c:v>22</c:v>
                      </c:pt>
                      <c:pt idx="320">
                        <c:v>22</c:v>
                      </c:pt>
                      <c:pt idx="321">
                        <c:v>22</c:v>
                      </c:pt>
                      <c:pt idx="322">
                        <c:v>22</c:v>
                      </c:pt>
                      <c:pt idx="323">
                        <c:v>22</c:v>
                      </c:pt>
                      <c:pt idx="324">
                        <c:v>22</c:v>
                      </c:pt>
                      <c:pt idx="325">
                        <c:v>22</c:v>
                      </c:pt>
                      <c:pt idx="326">
                        <c:v>22</c:v>
                      </c:pt>
                      <c:pt idx="327">
                        <c:v>22</c:v>
                      </c:pt>
                      <c:pt idx="328">
                        <c:v>22</c:v>
                      </c:pt>
                      <c:pt idx="329">
                        <c:v>22</c:v>
                      </c:pt>
                      <c:pt idx="330">
                        <c:v>22</c:v>
                      </c:pt>
                      <c:pt idx="331">
                        <c:v>22</c:v>
                      </c:pt>
                      <c:pt idx="332">
                        <c:v>22</c:v>
                      </c:pt>
                      <c:pt idx="333">
                        <c:v>22</c:v>
                      </c:pt>
                      <c:pt idx="334">
                        <c:v>22</c:v>
                      </c:pt>
                      <c:pt idx="335">
                        <c:v>22</c:v>
                      </c:pt>
                      <c:pt idx="336">
                        <c:v>22</c:v>
                      </c:pt>
                      <c:pt idx="337">
                        <c:v>22</c:v>
                      </c:pt>
                      <c:pt idx="338">
                        <c:v>22</c:v>
                      </c:pt>
                      <c:pt idx="339">
                        <c:v>22</c:v>
                      </c:pt>
                      <c:pt idx="340">
                        <c:v>22</c:v>
                      </c:pt>
                      <c:pt idx="341">
                        <c:v>22</c:v>
                      </c:pt>
                      <c:pt idx="342">
                        <c:v>22</c:v>
                      </c:pt>
                      <c:pt idx="343">
                        <c:v>22</c:v>
                      </c:pt>
                      <c:pt idx="344">
                        <c:v>22</c:v>
                      </c:pt>
                      <c:pt idx="345">
                        <c:v>22</c:v>
                      </c:pt>
                      <c:pt idx="346">
                        <c:v>22</c:v>
                      </c:pt>
                      <c:pt idx="347">
                        <c:v>22</c:v>
                      </c:pt>
                      <c:pt idx="348">
                        <c:v>22</c:v>
                      </c:pt>
                      <c:pt idx="349">
                        <c:v>22</c:v>
                      </c:pt>
                      <c:pt idx="350">
                        <c:v>22</c:v>
                      </c:pt>
                      <c:pt idx="351">
                        <c:v>22</c:v>
                      </c:pt>
                      <c:pt idx="352">
                        <c:v>22</c:v>
                      </c:pt>
                      <c:pt idx="353">
                        <c:v>22</c:v>
                      </c:pt>
                      <c:pt idx="354">
                        <c:v>22</c:v>
                      </c:pt>
                      <c:pt idx="355">
                        <c:v>22</c:v>
                      </c:pt>
                      <c:pt idx="356">
                        <c:v>22</c:v>
                      </c:pt>
                      <c:pt idx="357">
                        <c:v>22</c:v>
                      </c:pt>
                      <c:pt idx="358">
                        <c:v>22</c:v>
                      </c:pt>
                      <c:pt idx="359">
                        <c:v>22</c:v>
                      </c:pt>
                      <c:pt idx="360">
                        <c:v>22</c:v>
                      </c:pt>
                      <c:pt idx="361">
                        <c:v>22</c:v>
                      </c:pt>
                      <c:pt idx="362">
                        <c:v>22</c:v>
                      </c:pt>
                      <c:pt idx="363">
                        <c:v>22</c:v>
                      </c:pt>
                      <c:pt idx="364">
                        <c:v>22</c:v>
                      </c:pt>
                      <c:pt idx="365">
                        <c:v>22</c:v>
                      </c:pt>
                      <c:pt idx="366">
                        <c:v>22</c:v>
                      </c:pt>
                      <c:pt idx="367">
                        <c:v>22</c:v>
                      </c:pt>
                      <c:pt idx="368">
                        <c:v>22</c:v>
                      </c:pt>
                      <c:pt idx="369">
                        <c:v>22</c:v>
                      </c:pt>
                      <c:pt idx="370">
                        <c:v>22</c:v>
                      </c:pt>
                      <c:pt idx="371">
                        <c:v>22</c:v>
                      </c:pt>
                      <c:pt idx="372">
                        <c:v>22</c:v>
                      </c:pt>
                      <c:pt idx="373">
                        <c:v>22</c:v>
                      </c:pt>
                      <c:pt idx="374">
                        <c:v>22</c:v>
                      </c:pt>
                      <c:pt idx="375">
                        <c:v>22</c:v>
                      </c:pt>
                      <c:pt idx="376">
                        <c:v>22</c:v>
                      </c:pt>
                      <c:pt idx="377">
                        <c:v>22</c:v>
                      </c:pt>
                      <c:pt idx="378">
                        <c:v>22</c:v>
                      </c:pt>
                      <c:pt idx="379">
                        <c:v>22</c:v>
                      </c:pt>
                      <c:pt idx="380">
                        <c:v>22</c:v>
                      </c:pt>
                      <c:pt idx="381">
                        <c:v>22</c:v>
                      </c:pt>
                      <c:pt idx="382">
                        <c:v>22</c:v>
                      </c:pt>
                      <c:pt idx="383">
                        <c:v>22</c:v>
                      </c:pt>
                      <c:pt idx="384">
                        <c:v>22</c:v>
                      </c:pt>
                      <c:pt idx="385">
                        <c:v>22</c:v>
                      </c:pt>
                      <c:pt idx="386">
                        <c:v>22</c:v>
                      </c:pt>
                      <c:pt idx="387">
                        <c:v>22</c:v>
                      </c:pt>
                      <c:pt idx="388">
                        <c:v>22</c:v>
                      </c:pt>
                      <c:pt idx="389">
                        <c:v>22</c:v>
                      </c:pt>
                      <c:pt idx="390">
                        <c:v>22</c:v>
                      </c:pt>
                      <c:pt idx="391">
                        <c:v>22</c:v>
                      </c:pt>
                      <c:pt idx="392">
                        <c:v>22</c:v>
                      </c:pt>
                      <c:pt idx="393">
                        <c:v>22</c:v>
                      </c:pt>
                      <c:pt idx="394">
                        <c:v>22</c:v>
                      </c:pt>
                      <c:pt idx="395">
                        <c:v>22</c:v>
                      </c:pt>
                      <c:pt idx="396">
                        <c:v>22</c:v>
                      </c:pt>
                      <c:pt idx="397">
                        <c:v>22</c:v>
                      </c:pt>
                      <c:pt idx="398">
                        <c:v>22</c:v>
                      </c:pt>
                      <c:pt idx="399">
                        <c:v>22</c:v>
                      </c:pt>
                      <c:pt idx="400">
                        <c:v>22</c:v>
                      </c:pt>
                      <c:pt idx="401">
                        <c:v>22</c:v>
                      </c:pt>
                      <c:pt idx="402">
                        <c:v>22</c:v>
                      </c:pt>
                      <c:pt idx="403">
                        <c:v>22</c:v>
                      </c:pt>
                      <c:pt idx="404">
                        <c:v>22</c:v>
                      </c:pt>
                      <c:pt idx="405">
                        <c:v>22</c:v>
                      </c:pt>
                      <c:pt idx="406">
                        <c:v>22</c:v>
                      </c:pt>
                      <c:pt idx="407">
                        <c:v>22</c:v>
                      </c:pt>
                      <c:pt idx="408">
                        <c:v>22</c:v>
                      </c:pt>
                      <c:pt idx="409">
                        <c:v>22</c:v>
                      </c:pt>
                      <c:pt idx="410">
                        <c:v>22</c:v>
                      </c:pt>
                      <c:pt idx="411">
                        <c:v>22</c:v>
                      </c:pt>
                      <c:pt idx="412">
                        <c:v>22</c:v>
                      </c:pt>
                      <c:pt idx="413">
                        <c:v>22</c:v>
                      </c:pt>
                      <c:pt idx="414">
                        <c:v>22.5</c:v>
                      </c:pt>
                      <c:pt idx="415">
                        <c:v>22.5</c:v>
                      </c:pt>
                      <c:pt idx="416">
                        <c:v>22.5</c:v>
                      </c:pt>
                      <c:pt idx="417">
                        <c:v>22.5</c:v>
                      </c:pt>
                      <c:pt idx="418">
                        <c:v>22.5</c:v>
                      </c:pt>
                      <c:pt idx="419">
                        <c:v>22.5</c:v>
                      </c:pt>
                      <c:pt idx="420">
                        <c:v>22.5</c:v>
                      </c:pt>
                      <c:pt idx="421">
                        <c:v>22.5</c:v>
                      </c:pt>
                      <c:pt idx="422">
                        <c:v>22.5</c:v>
                      </c:pt>
                      <c:pt idx="423">
                        <c:v>22.5</c:v>
                      </c:pt>
                      <c:pt idx="424">
                        <c:v>22.5</c:v>
                      </c:pt>
                      <c:pt idx="425">
                        <c:v>22.5</c:v>
                      </c:pt>
                      <c:pt idx="426">
                        <c:v>22.5</c:v>
                      </c:pt>
                      <c:pt idx="427">
                        <c:v>22.5</c:v>
                      </c:pt>
                      <c:pt idx="428">
                        <c:v>22.5</c:v>
                      </c:pt>
                      <c:pt idx="429">
                        <c:v>22.5</c:v>
                      </c:pt>
                      <c:pt idx="430">
                        <c:v>22.5</c:v>
                      </c:pt>
                      <c:pt idx="431">
                        <c:v>22.5</c:v>
                      </c:pt>
                      <c:pt idx="432">
                        <c:v>22.5</c:v>
                      </c:pt>
                      <c:pt idx="433">
                        <c:v>22.5</c:v>
                      </c:pt>
                      <c:pt idx="434">
                        <c:v>22.5</c:v>
                      </c:pt>
                      <c:pt idx="435">
                        <c:v>22.5</c:v>
                      </c:pt>
                      <c:pt idx="436">
                        <c:v>22.5</c:v>
                      </c:pt>
                      <c:pt idx="437">
                        <c:v>22.5</c:v>
                      </c:pt>
                      <c:pt idx="438">
                        <c:v>22.5</c:v>
                      </c:pt>
                      <c:pt idx="439">
                        <c:v>22.5</c:v>
                      </c:pt>
                      <c:pt idx="440">
                        <c:v>22.5</c:v>
                      </c:pt>
                      <c:pt idx="441">
                        <c:v>22.5</c:v>
                      </c:pt>
                      <c:pt idx="442">
                        <c:v>22.5</c:v>
                      </c:pt>
                      <c:pt idx="443">
                        <c:v>22.5</c:v>
                      </c:pt>
                      <c:pt idx="444">
                        <c:v>22.5</c:v>
                      </c:pt>
                      <c:pt idx="445">
                        <c:v>22.5</c:v>
                      </c:pt>
                      <c:pt idx="446">
                        <c:v>22.5</c:v>
                      </c:pt>
                      <c:pt idx="447">
                        <c:v>22.5</c:v>
                      </c:pt>
                      <c:pt idx="448">
                        <c:v>22.5</c:v>
                      </c:pt>
                      <c:pt idx="449">
                        <c:v>22.5</c:v>
                      </c:pt>
                      <c:pt idx="450">
                        <c:v>22.5</c:v>
                      </c:pt>
                      <c:pt idx="451">
                        <c:v>22.5</c:v>
                      </c:pt>
                      <c:pt idx="452">
                        <c:v>22.5</c:v>
                      </c:pt>
                      <c:pt idx="453">
                        <c:v>22.5</c:v>
                      </c:pt>
                      <c:pt idx="454">
                        <c:v>22.5</c:v>
                      </c:pt>
                      <c:pt idx="455">
                        <c:v>22.5</c:v>
                      </c:pt>
                      <c:pt idx="456">
                        <c:v>22.5</c:v>
                      </c:pt>
                      <c:pt idx="457">
                        <c:v>22.5</c:v>
                      </c:pt>
                      <c:pt idx="458">
                        <c:v>22.5</c:v>
                      </c:pt>
                      <c:pt idx="459">
                        <c:v>22.5</c:v>
                      </c:pt>
                      <c:pt idx="460">
                        <c:v>22.5</c:v>
                      </c:pt>
                      <c:pt idx="461">
                        <c:v>22.5</c:v>
                      </c:pt>
                      <c:pt idx="462">
                        <c:v>22.5</c:v>
                      </c:pt>
                      <c:pt idx="463">
                        <c:v>22.5</c:v>
                      </c:pt>
                      <c:pt idx="464">
                        <c:v>22.5</c:v>
                      </c:pt>
                      <c:pt idx="465">
                        <c:v>22.5</c:v>
                      </c:pt>
                      <c:pt idx="466">
                        <c:v>22.5</c:v>
                      </c:pt>
                      <c:pt idx="467">
                        <c:v>22.5</c:v>
                      </c:pt>
                      <c:pt idx="468">
                        <c:v>22.5</c:v>
                      </c:pt>
                      <c:pt idx="469">
                        <c:v>22.5</c:v>
                      </c:pt>
                      <c:pt idx="470">
                        <c:v>22.5</c:v>
                      </c:pt>
                      <c:pt idx="471">
                        <c:v>22.5</c:v>
                      </c:pt>
                      <c:pt idx="472">
                        <c:v>22.5</c:v>
                      </c:pt>
                      <c:pt idx="473">
                        <c:v>22.5</c:v>
                      </c:pt>
                      <c:pt idx="474">
                        <c:v>22.5</c:v>
                      </c:pt>
                      <c:pt idx="475">
                        <c:v>22.5</c:v>
                      </c:pt>
                      <c:pt idx="476">
                        <c:v>22.5</c:v>
                      </c:pt>
                      <c:pt idx="477">
                        <c:v>22.5</c:v>
                      </c:pt>
                      <c:pt idx="478">
                        <c:v>22.5</c:v>
                      </c:pt>
                      <c:pt idx="479">
                        <c:v>22.5</c:v>
                      </c:pt>
                      <c:pt idx="480">
                        <c:v>22.5</c:v>
                      </c:pt>
                      <c:pt idx="481">
                        <c:v>22.5</c:v>
                      </c:pt>
                      <c:pt idx="482">
                        <c:v>22.5</c:v>
                      </c:pt>
                      <c:pt idx="483">
                        <c:v>22.5</c:v>
                      </c:pt>
                      <c:pt idx="484">
                        <c:v>22.5</c:v>
                      </c:pt>
                      <c:pt idx="485">
                        <c:v>22.5</c:v>
                      </c:pt>
                      <c:pt idx="486">
                        <c:v>22.5</c:v>
                      </c:pt>
                      <c:pt idx="487">
                        <c:v>22.5</c:v>
                      </c:pt>
                      <c:pt idx="488">
                        <c:v>22.5</c:v>
                      </c:pt>
                      <c:pt idx="489">
                        <c:v>22.5</c:v>
                      </c:pt>
                      <c:pt idx="490">
                        <c:v>22.5</c:v>
                      </c:pt>
                      <c:pt idx="491">
                        <c:v>22.5</c:v>
                      </c:pt>
                      <c:pt idx="492">
                        <c:v>22.5</c:v>
                      </c:pt>
                      <c:pt idx="493">
                        <c:v>22.5</c:v>
                      </c:pt>
                      <c:pt idx="494">
                        <c:v>18.5</c:v>
                      </c:pt>
                      <c:pt idx="495">
                        <c:v>18.5</c:v>
                      </c:pt>
                      <c:pt idx="496">
                        <c:v>18.5</c:v>
                      </c:pt>
                      <c:pt idx="497">
                        <c:v>18.5</c:v>
                      </c:pt>
                      <c:pt idx="498">
                        <c:v>18.5</c:v>
                      </c:pt>
                      <c:pt idx="499">
                        <c:v>18.5</c:v>
                      </c:pt>
                      <c:pt idx="500">
                        <c:v>18.5</c:v>
                      </c:pt>
                      <c:pt idx="501">
                        <c:v>18.5</c:v>
                      </c:pt>
                      <c:pt idx="502">
                        <c:v>18.5</c:v>
                      </c:pt>
                      <c:pt idx="503">
                        <c:v>18.5</c:v>
                      </c:pt>
                      <c:pt idx="504">
                        <c:v>18.5</c:v>
                      </c:pt>
                      <c:pt idx="505">
                        <c:v>18.5</c:v>
                      </c:pt>
                      <c:pt idx="506">
                        <c:v>18.5</c:v>
                      </c:pt>
                      <c:pt idx="507">
                        <c:v>18.5</c:v>
                      </c:pt>
                      <c:pt idx="508">
                        <c:v>18.5</c:v>
                      </c:pt>
                      <c:pt idx="509">
                        <c:v>18.5</c:v>
                      </c:pt>
                      <c:pt idx="510">
                        <c:v>18.5</c:v>
                      </c:pt>
                      <c:pt idx="511">
                        <c:v>18.5</c:v>
                      </c:pt>
                      <c:pt idx="512">
                        <c:v>18.5</c:v>
                      </c:pt>
                      <c:pt idx="513">
                        <c:v>18.5</c:v>
                      </c:pt>
                      <c:pt idx="514">
                        <c:v>18.5</c:v>
                      </c:pt>
                      <c:pt idx="515">
                        <c:v>18.5</c:v>
                      </c:pt>
                      <c:pt idx="516">
                        <c:v>18.5</c:v>
                      </c:pt>
                      <c:pt idx="517">
                        <c:v>18.5</c:v>
                      </c:pt>
                      <c:pt idx="518">
                        <c:v>18.5</c:v>
                      </c:pt>
                      <c:pt idx="519">
                        <c:v>18.5</c:v>
                      </c:pt>
                      <c:pt idx="520">
                        <c:v>18.5</c:v>
                      </c:pt>
                      <c:pt idx="521">
                        <c:v>18.5</c:v>
                      </c:pt>
                      <c:pt idx="522">
                        <c:v>18.5</c:v>
                      </c:pt>
                      <c:pt idx="523">
                        <c:v>18.5</c:v>
                      </c:pt>
                      <c:pt idx="524">
                        <c:v>18.5</c:v>
                      </c:pt>
                      <c:pt idx="525">
                        <c:v>18.5</c:v>
                      </c:pt>
                      <c:pt idx="526">
                        <c:v>18.5</c:v>
                      </c:pt>
                      <c:pt idx="527">
                        <c:v>18.5</c:v>
                      </c:pt>
                      <c:pt idx="528">
                        <c:v>18.5</c:v>
                      </c:pt>
                      <c:pt idx="529">
                        <c:v>18.5</c:v>
                      </c:pt>
                      <c:pt idx="530">
                        <c:v>18.5</c:v>
                      </c:pt>
                      <c:pt idx="531">
                        <c:v>18.5</c:v>
                      </c:pt>
                      <c:pt idx="532">
                        <c:v>18.5</c:v>
                      </c:pt>
                      <c:pt idx="533">
                        <c:v>18.5</c:v>
                      </c:pt>
                      <c:pt idx="534">
                        <c:v>18.5</c:v>
                      </c:pt>
                      <c:pt idx="535">
                        <c:v>18.5</c:v>
                      </c:pt>
                      <c:pt idx="536">
                        <c:v>18.5</c:v>
                      </c:pt>
                      <c:pt idx="537">
                        <c:v>18.5</c:v>
                      </c:pt>
                      <c:pt idx="538">
                        <c:v>18.5</c:v>
                      </c:pt>
                      <c:pt idx="539">
                        <c:v>18.5</c:v>
                      </c:pt>
                      <c:pt idx="540">
                        <c:v>18.5</c:v>
                      </c:pt>
                      <c:pt idx="541">
                        <c:v>18.5</c:v>
                      </c:pt>
                      <c:pt idx="542">
                        <c:v>18.5</c:v>
                      </c:pt>
                      <c:pt idx="543">
                        <c:v>18.5</c:v>
                      </c:pt>
                      <c:pt idx="544">
                        <c:v>18.5</c:v>
                      </c:pt>
                      <c:pt idx="545">
                        <c:v>18.5</c:v>
                      </c:pt>
                      <c:pt idx="546">
                        <c:v>18.5</c:v>
                      </c:pt>
                      <c:pt idx="547">
                        <c:v>18.5</c:v>
                      </c:pt>
                      <c:pt idx="548">
                        <c:v>18.5</c:v>
                      </c:pt>
                      <c:pt idx="549">
                        <c:v>18.5</c:v>
                      </c:pt>
                      <c:pt idx="550">
                        <c:v>18.5</c:v>
                      </c:pt>
                      <c:pt idx="551">
                        <c:v>18.5</c:v>
                      </c:pt>
                      <c:pt idx="552">
                        <c:v>18.5</c:v>
                      </c:pt>
                      <c:pt idx="553">
                        <c:v>18.5</c:v>
                      </c:pt>
                      <c:pt idx="554">
                        <c:v>18.5</c:v>
                      </c:pt>
                      <c:pt idx="555">
                        <c:v>18.5</c:v>
                      </c:pt>
                      <c:pt idx="556">
                        <c:v>18.5</c:v>
                      </c:pt>
                      <c:pt idx="557">
                        <c:v>18.5</c:v>
                      </c:pt>
                      <c:pt idx="558">
                        <c:v>18.5</c:v>
                      </c:pt>
                      <c:pt idx="559">
                        <c:v>18.5</c:v>
                      </c:pt>
                      <c:pt idx="560">
                        <c:v>18.5</c:v>
                      </c:pt>
                      <c:pt idx="561">
                        <c:v>18.5</c:v>
                      </c:pt>
                      <c:pt idx="562">
                        <c:v>18.5</c:v>
                      </c:pt>
                      <c:pt idx="563">
                        <c:v>18.5</c:v>
                      </c:pt>
                      <c:pt idx="564">
                        <c:v>18.5</c:v>
                      </c:pt>
                      <c:pt idx="565">
                        <c:v>18.5</c:v>
                      </c:pt>
                      <c:pt idx="566">
                        <c:v>18.5</c:v>
                      </c:pt>
                      <c:pt idx="567">
                        <c:v>18.5</c:v>
                      </c:pt>
                      <c:pt idx="568">
                        <c:v>18.5</c:v>
                      </c:pt>
                      <c:pt idx="569">
                        <c:v>18.5</c:v>
                      </c:pt>
                      <c:pt idx="570">
                        <c:v>18.5</c:v>
                      </c:pt>
                      <c:pt idx="571">
                        <c:v>18.5</c:v>
                      </c:pt>
                      <c:pt idx="572">
                        <c:v>18.5</c:v>
                      </c:pt>
                      <c:pt idx="573">
                        <c:v>18.5</c:v>
                      </c:pt>
                      <c:pt idx="574">
                        <c:v>18.5</c:v>
                      </c:pt>
                      <c:pt idx="575">
                        <c:v>18.5</c:v>
                      </c:pt>
                      <c:pt idx="576">
                        <c:v>18.5</c:v>
                      </c:pt>
                      <c:pt idx="577">
                        <c:v>18.5</c:v>
                      </c:pt>
                      <c:pt idx="578">
                        <c:v>18.5</c:v>
                      </c:pt>
                      <c:pt idx="579">
                        <c:v>18.5</c:v>
                      </c:pt>
                      <c:pt idx="580">
                        <c:v>18.5</c:v>
                      </c:pt>
                      <c:pt idx="581">
                        <c:v>18.5</c:v>
                      </c:pt>
                      <c:pt idx="582">
                        <c:v>18.5</c:v>
                      </c:pt>
                      <c:pt idx="583">
                        <c:v>18.5</c:v>
                      </c:pt>
                      <c:pt idx="584">
                        <c:v>18.5</c:v>
                      </c:pt>
                      <c:pt idx="585">
                        <c:v>18.5</c:v>
                      </c:pt>
                      <c:pt idx="586">
                        <c:v>18.5</c:v>
                      </c:pt>
                      <c:pt idx="587">
                        <c:v>18.5</c:v>
                      </c:pt>
                      <c:pt idx="588">
                        <c:v>18.5</c:v>
                      </c:pt>
                      <c:pt idx="589">
                        <c:v>18.5</c:v>
                      </c:pt>
                      <c:pt idx="590">
                        <c:v>18.5</c:v>
                      </c:pt>
                      <c:pt idx="591">
                        <c:v>18.5</c:v>
                      </c:pt>
                      <c:pt idx="592">
                        <c:v>18.5</c:v>
                      </c:pt>
                      <c:pt idx="593">
                        <c:v>18.5</c:v>
                      </c:pt>
                      <c:pt idx="594">
                        <c:v>18.5</c:v>
                      </c:pt>
                      <c:pt idx="595">
                        <c:v>18.5</c:v>
                      </c:pt>
                      <c:pt idx="596">
                        <c:v>18.5</c:v>
                      </c:pt>
                      <c:pt idx="597">
                        <c:v>18.5</c:v>
                      </c:pt>
                      <c:pt idx="598">
                        <c:v>18.5</c:v>
                      </c:pt>
                      <c:pt idx="599">
                        <c:v>18.5</c:v>
                      </c:pt>
                      <c:pt idx="600">
                        <c:v>18.5</c:v>
                      </c:pt>
                      <c:pt idx="601">
                        <c:v>18.5</c:v>
                      </c:pt>
                      <c:pt idx="602">
                        <c:v>18.5</c:v>
                      </c:pt>
                      <c:pt idx="603">
                        <c:v>18.5</c:v>
                      </c:pt>
                      <c:pt idx="604">
                        <c:v>18.5</c:v>
                      </c:pt>
                      <c:pt idx="605">
                        <c:v>18.5</c:v>
                      </c:pt>
                      <c:pt idx="606">
                        <c:v>18.5</c:v>
                      </c:pt>
                      <c:pt idx="607">
                        <c:v>18.5</c:v>
                      </c:pt>
                      <c:pt idx="608">
                        <c:v>18.5</c:v>
                      </c:pt>
                      <c:pt idx="609">
                        <c:v>18.5</c:v>
                      </c:pt>
                      <c:pt idx="610">
                        <c:v>18.5</c:v>
                      </c:pt>
                      <c:pt idx="611">
                        <c:v>18.5</c:v>
                      </c:pt>
                      <c:pt idx="612">
                        <c:v>18.5</c:v>
                      </c:pt>
                      <c:pt idx="613">
                        <c:v>18.5</c:v>
                      </c:pt>
                      <c:pt idx="614">
                        <c:v>18.5</c:v>
                      </c:pt>
                      <c:pt idx="615">
                        <c:v>18.5</c:v>
                      </c:pt>
                      <c:pt idx="616">
                        <c:v>18.5</c:v>
                      </c:pt>
                      <c:pt idx="617">
                        <c:v>18.5</c:v>
                      </c:pt>
                      <c:pt idx="618">
                        <c:v>18.5</c:v>
                      </c:pt>
                      <c:pt idx="619">
                        <c:v>18.5</c:v>
                      </c:pt>
                      <c:pt idx="620">
                        <c:v>18.5</c:v>
                      </c:pt>
                      <c:pt idx="621">
                        <c:v>18.5</c:v>
                      </c:pt>
                      <c:pt idx="622">
                        <c:v>18.5</c:v>
                      </c:pt>
                      <c:pt idx="623">
                        <c:v>18.5</c:v>
                      </c:pt>
                      <c:pt idx="624">
                        <c:v>18.5</c:v>
                      </c:pt>
                      <c:pt idx="625">
                        <c:v>18.5</c:v>
                      </c:pt>
                      <c:pt idx="626">
                        <c:v>18.5</c:v>
                      </c:pt>
                      <c:pt idx="627">
                        <c:v>18.5</c:v>
                      </c:pt>
                      <c:pt idx="628">
                        <c:v>18.5</c:v>
                      </c:pt>
                      <c:pt idx="629">
                        <c:v>18.5</c:v>
                      </c:pt>
                      <c:pt idx="630">
                        <c:v>18.5</c:v>
                      </c:pt>
                      <c:pt idx="631">
                        <c:v>18.5</c:v>
                      </c:pt>
                      <c:pt idx="632">
                        <c:v>18.5</c:v>
                      </c:pt>
                      <c:pt idx="633">
                        <c:v>18.5</c:v>
                      </c:pt>
                      <c:pt idx="634">
                        <c:v>18.5</c:v>
                      </c:pt>
                      <c:pt idx="635">
                        <c:v>18.5</c:v>
                      </c:pt>
                      <c:pt idx="636">
                        <c:v>18.5</c:v>
                      </c:pt>
                      <c:pt idx="637">
                        <c:v>18.5</c:v>
                      </c:pt>
                      <c:pt idx="638">
                        <c:v>18.5</c:v>
                      </c:pt>
                      <c:pt idx="639">
                        <c:v>18.5</c:v>
                      </c:pt>
                      <c:pt idx="640">
                        <c:v>18.5</c:v>
                      </c:pt>
                      <c:pt idx="641">
                        <c:v>18.5</c:v>
                      </c:pt>
                      <c:pt idx="642">
                        <c:v>18.5</c:v>
                      </c:pt>
                      <c:pt idx="643">
                        <c:v>18.5</c:v>
                      </c:pt>
                      <c:pt idx="644">
                        <c:v>18.5</c:v>
                      </c:pt>
                      <c:pt idx="645">
                        <c:v>18.5</c:v>
                      </c:pt>
                      <c:pt idx="646">
                        <c:v>25.5</c:v>
                      </c:pt>
                      <c:pt idx="647">
                        <c:v>25.5</c:v>
                      </c:pt>
                      <c:pt idx="648">
                        <c:v>25.5</c:v>
                      </c:pt>
                      <c:pt idx="649">
                        <c:v>25.5</c:v>
                      </c:pt>
                      <c:pt idx="650">
                        <c:v>25.5</c:v>
                      </c:pt>
                      <c:pt idx="651">
                        <c:v>25.5</c:v>
                      </c:pt>
                      <c:pt idx="652">
                        <c:v>25.5</c:v>
                      </c:pt>
                      <c:pt idx="653">
                        <c:v>25.5</c:v>
                      </c:pt>
                      <c:pt idx="654">
                        <c:v>25.5</c:v>
                      </c:pt>
                      <c:pt idx="655">
                        <c:v>25.5</c:v>
                      </c:pt>
                      <c:pt idx="656">
                        <c:v>25.5</c:v>
                      </c:pt>
                      <c:pt idx="657">
                        <c:v>25.5</c:v>
                      </c:pt>
                      <c:pt idx="658">
                        <c:v>25.5</c:v>
                      </c:pt>
                      <c:pt idx="659">
                        <c:v>25.5</c:v>
                      </c:pt>
                      <c:pt idx="660">
                        <c:v>25.5</c:v>
                      </c:pt>
                      <c:pt idx="661">
                        <c:v>25.5</c:v>
                      </c:pt>
                      <c:pt idx="662">
                        <c:v>25.5</c:v>
                      </c:pt>
                      <c:pt idx="663">
                        <c:v>25.5</c:v>
                      </c:pt>
                      <c:pt idx="664">
                        <c:v>25.5</c:v>
                      </c:pt>
                      <c:pt idx="665">
                        <c:v>25.5</c:v>
                      </c:pt>
                      <c:pt idx="666">
                        <c:v>25.5</c:v>
                      </c:pt>
                      <c:pt idx="667">
                        <c:v>25.5</c:v>
                      </c:pt>
                      <c:pt idx="668">
                        <c:v>25.5</c:v>
                      </c:pt>
                      <c:pt idx="669">
                        <c:v>25.5</c:v>
                      </c:pt>
                      <c:pt idx="670">
                        <c:v>25.5</c:v>
                      </c:pt>
                      <c:pt idx="671">
                        <c:v>25.5</c:v>
                      </c:pt>
                      <c:pt idx="672">
                        <c:v>25.5</c:v>
                      </c:pt>
                      <c:pt idx="673">
                        <c:v>25.5</c:v>
                      </c:pt>
                      <c:pt idx="674">
                        <c:v>25.5</c:v>
                      </c:pt>
                      <c:pt idx="675">
                        <c:v>25.5</c:v>
                      </c:pt>
                      <c:pt idx="676">
                        <c:v>25.5</c:v>
                      </c:pt>
                      <c:pt idx="677">
                        <c:v>25.5</c:v>
                      </c:pt>
                      <c:pt idx="678">
                        <c:v>25.5</c:v>
                      </c:pt>
                      <c:pt idx="679">
                        <c:v>25.5</c:v>
                      </c:pt>
                      <c:pt idx="680">
                        <c:v>25.5</c:v>
                      </c:pt>
                      <c:pt idx="681">
                        <c:v>25.5</c:v>
                      </c:pt>
                      <c:pt idx="682">
                        <c:v>25.5</c:v>
                      </c:pt>
                      <c:pt idx="683">
                        <c:v>25.5</c:v>
                      </c:pt>
                      <c:pt idx="684">
                        <c:v>25.5</c:v>
                      </c:pt>
                      <c:pt idx="685">
                        <c:v>25.5</c:v>
                      </c:pt>
                      <c:pt idx="686">
                        <c:v>25.5</c:v>
                      </c:pt>
                      <c:pt idx="687">
                        <c:v>25.5</c:v>
                      </c:pt>
                      <c:pt idx="688">
                        <c:v>25.5</c:v>
                      </c:pt>
                      <c:pt idx="689">
                        <c:v>25.5</c:v>
                      </c:pt>
                      <c:pt idx="690">
                        <c:v>25.5</c:v>
                      </c:pt>
                      <c:pt idx="691">
                        <c:v>25.5</c:v>
                      </c:pt>
                      <c:pt idx="692">
                        <c:v>25.5</c:v>
                      </c:pt>
                      <c:pt idx="693">
                        <c:v>25.5</c:v>
                      </c:pt>
                      <c:pt idx="694">
                        <c:v>25.5</c:v>
                      </c:pt>
                      <c:pt idx="695">
                        <c:v>25.5</c:v>
                      </c:pt>
                      <c:pt idx="696">
                        <c:v>25.5</c:v>
                      </c:pt>
                      <c:pt idx="697">
                        <c:v>25.5</c:v>
                      </c:pt>
                      <c:pt idx="698">
                        <c:v>25.5</c:v>
                      </c:pt>
                      <c:pt idx="699">
                        <c:v>25.5</c:v>
                      </c:pt>
                      <c:pt idx="700">
                        <c:v>25.5</c:v>
                      </c:pt>
                      <c:pt idx="701">
                        <c:v>25.5</c:v>
                      </c:pt>
                      <c:pt idx="702">
                        <c:v>25.5</c:v>
                      </c:pt>
                      <c:pt idx="703">
                        <c:v>25.5</c:v>
                      </c:pt>
                      <c:pt idx="704">
                        <c:v>25.5</c:v>
                      </c:pt>
                      <c:pt idx="705">
                        <c:v>25.5</c:v>
                      </c:pt>
                      <c:pt idx="706">
                        <c:v>25.5</c:v>
                      </c:pt>
                      <c:pt idx="707">
                        <c:v>25.5</c:v>
                      </c:pt>
                      <c:pt idx="708">
                        <c:v>25.5</c:v>
                      </c:pt>
                      <c:pt idx="709">
                        <c:v>25.5</c:v>
                      </c:pt>
                      <c:pt idx="710">
                        <c:v>25.5</c:v>
                      </c:pt>
                      <c:pt idx="711">
                        <c:v>25.5</c:v>
                      </c:pt>
                      <c:pt idx="712">
                        <c:v>25.5</c:v>
                      </c:pt>
                      <c:pt idx="713">
                        <c:v>25.5</c:v>
                      </c:pt>
                      <c:pt idx="714">
                        <c:v>25.5</c:v>
                      </c:pt>
                      <c:pt idx="715">
                        <c:v>25.5</c:v>
                      </c:pt>
                      <c:pt idx="716">
                        <c:v>25.5</c:v>
                      </c:pt>
                      <c:pt idx="717">
                        <c:v>25.5</c:v>
                      </c:pt>
                      <c:pt idx="718">
                        <c:v>25.5</c:v>
                      </c:pt>
                      <c:pt idx="719">
                        <c:v>25.5</c:v>
                      </c:pt>
                      <c:pt idx="720">
                        <c:v>25.5</c:v>
                      </c:pt>
                      <c:pt idx="721">
                        <c:v>25.5</c:v>
                      </c:pt>
                      <c:pt idx="722">
                        <c:v>25.5</c:v>
                      </c:pt>
                      <c:pt idx="723">
                        <c:v>25.5</c:v>
                      </c:pt>
                      <c:pt idx="724">
                        <c:v>25.5</c:v>
                      </c:pt>
                      <c:pt idx="725">
                        <c:v>25.5</c:v>
                      </c:pt>
                      <c:pt idx="726">
                        <c:v>25.5</c:v>
                      </c:pt>
                      <c:pt idx="727">
                        <c:v>25.5</c:v>
                      </c:pt>
                      <c:pt idx="728">
                        <c:v>25.5</c:v>
                      </c:pt>
                      <c:pt idx="729">
                        <c:v>25.5</c:v>
                      </c:pt>
                      <c:pt idx="730">
                        <c:v>25.5</c:v>
                      </c:pt>
                      <c:pt idx="731">
                        <c:v>25.5</c:v>
                      </c:pt>
                      <c:pt idx="732">
                        <c:v>25.5</c:v>
                      </c:pt>
                      <c:pt idx="733">
                        <c:v>25.5</c:v>
                      </c:pt>
                      <c:pt idx="734">
                        <c:v>25.5</c:v>
                      </c:pt>
                      <c:pt idx="735">
                        <c:v>25.5</c:v>
                      </c:pt>
                      <c:pt idx="736">
                        <c:v>25.5</c:v>
                      </c:pt>
                      <c:pt idx="737">
                        <c:v>25.5</c:v>
                      </c:pt>
                      <c:pt idx="738">
                        <c:v>25.5</c:v>
                      </c:pt>
                      <c:pt idx="739">
                        <c:v>25.5</c:v>
                      </c:pt>
                      <c:pt idx="740">
                        <c:v>25.5</c:v>
                      </c:pt>
                      <c:pt idx="741">
                        <c:v>25.5</c:v>
                      </c:pt>
                      <c:pt idx="742">
                        <c:v>25.5</c:v>
                      </c:pt>
                      <c:pt idx="743">
                        <c:v>25.5</c:v>
                      </c:pt>
                      <c:pt idx="744">
                        <c:v>25.5</c:v>
                      </c:pt>
                      <c:pt idx="745">
                        <c:v>25.5</c:v>
                      </c:pt>
                      <c:pt idx="746">
                        <c:v>25.5</c:v>
                      </c:pt>
                      <c:pt idx="747">
                        <c:v>25.5</c:v>
                      </c:pt>
                      <c:pt idx="748">
                        <c:v>25.5</c:v>
                      </c:pt>
                      <c:pt idx="749">
                        <c:v>25.5</c:v>
                      </c:pt>
                      <c:pt idx="750">
                        <c:v>25.5</c:v>
                      </c:pt>
                      <c:pt idx="751">
                        <c:v>25.5</c:v>
                      </c:pt>
                      <c:pt idx="752">
                        <c:v>25.5</c:v>
                      </c:pt>
                      <c:pt idx="753">
                        <c:v>25.5</c:v>
                      </c:pt>
                      <c:pt idx="754">
                        <c:v>25.5</c:v>
                      </c:pt>
                      <c:pt idx="755">
                        <c:v>25.5</c:v>
                      </c:pt>
                      <c:pt idx="756">
                        <c:v>25.5</c:v>
                      </c:pt>
                      <c:pt idx="757">
                        <c:v>25.5</c:v>
                      </c:pt>
                      <c:pt idx="758">
                        <c:v>25.5</c:v>
                      </c:pt>
                      <c:pt idx="759">
                        <c:v>25.5</c:v>
                      </c:pt>
                      <c:pt idx="760">
                        <c:v>25.5</c:v>
                      </c:pt>
                      <c:pt idx="761">
                        <c:v>25.5</c:v>
                      </c:pt>
                      <c:pt idx="762">
                        <c:v>25.5</c:v>
                      </c:pt>
                      <c:pt idx="763">
                        <c:v>25.5</c:v>
                      </c:pt>
                      <c:pt idx="764">
                        <c:v>25.5</c:v>
                      </c:pt>
                      <c:pt idx="765">
                        <c:v>25.5</c:v>
                      </c:pt>
                      <c:pt idx="766">
                        <c:v>25.5</c:v>
                      </c:pt>
                      <c:pt idx="767">
                        <c:v>25.5</c:v>
                      </c:pt>
                      <c:pt idx="768">
                        <c:v>25.5</c:v>
                      </c:pt>
                      <c:pt idx="769">
                        <c:v>25.5</c:v>
                      </c:pt>
                      <c:pt idx="770">
                        <c:v>25.5</c:v>
                      </c:pt>
                      <c:pt idx="771">
                        <c:v>25.5</c:v>
                      </c:pt>
                      <c:pt idx="772">
                        <c:v>25.5</c:v>
                      </c:pt>
                      <c:pt idx="773">
                        <c:v>25.5</c:v>
                      </c:pt>
                      <c:pt idx="774">
                        <c:v>25.5</c:v>
                      </c:pt>
                      <c:pt idx="775">
                        <c:v>25.5</c:v>
                      </c:pt>
                      <c:pt idx="776">
                        <c:v>25.5</c:v>
                      </c:pt>
                      <c:pt idx="777">
                        <c:v>25.5</c:v>
                      </c:pt>
                      <c:pt idx="778">
                        <c:v>25.5</c:v>
                      </c:pt>
                      <c:pt idx="779">
                        <c:v>25.5</c:v>
                      </c:pt>
                      <c:pt idx="780">
                        <c:v>25.5</c:v>
                      </c:pt>
                      <c:pt idx="781">
                        <c:v>25.5</c:v>
                      </c:pt>
                      <c:pt idx="782">
                        <c:v>25.5</c:v>
                      </c:pt>
                      <c:pt idx="783">
                        <c:v>25.5</c:v>
                      </c:pt>
                      <c:pt idx="784">
                        <c:v>25.5</c:v>
                      </c:pt>
                      <c:pt idx="785">
                        <c:v>25.5</c:v>
                      </c:pt>
                      <c:pt idx="786">
                        <c:v>25.5</c:v>
                      </c:pt>
                      <c:pt idx="787">
                        <c:v>25.5</c:v>
                      </c:pt>
                      <c:pt idx="788">
                        <c:v>25.5</c:v>
                      </c:pt>
                      <c:pt idx="789">
                        <c:v>25.5</c:v>
                      </c:pt>
                      <c:pt idx="790">
                        <c:v>25.5</c:v>
                      </c:pt>
                      <c:pt idx="791">
                        <c:v>25.5</c:v>
                      </c:pt>
                      <c:pt idx="792">
                        <c:v>25.5</c:v>
                      </c:pt>
                      <c:pt idx="793">
                        <c:v>25.5</c:v>
                      </c:pt>
                      <c:pt idx="794">
                        <c:v>25.5</c:v>
                      </c:pt>
                      <c:pt idx="795">
                        <c:v>25.5</c:v>
                      </c:pt>
                      <c:pt idx="796">
                        <c:v>25.5</c:v>
                      </c:pt>
                      <c:pt idx="797">
                        <c:v>25.5</c:v>
                      </c:pt>
                      <c:pt idx="798">
                        <c:v>25.5</c:v>
                      </c:pt>
                      <c:pt idx="799">
                        <c:v>25.5</c:v>
                      </c:pt>
                      <c:pt idx="800">
                        <c:v>25.5</c:v>
                      </c:pt>
                      <c:pt idx="801">
                        <c:v>25.5</c:v>
                      </c:pt>
                      <c:pt idx="802">
                        <c:v>25.5</c:v>
                      </c:pt>
                      <c:pt idx="803">
                        <c:v>25.5</c:v>
                      </c:pt>
                      <c:pt idx="804">
                        <c:v>25.5</c:v>
                      </c:pt>
                      <c:pt idx="805">
                        <c:v>25.5</c:v>
                      </c:pt>
                      <c:pt idx="806">
                        <c:v>25.5</c:v>
                      </c:pt>
                      <c:pt idx="807">
                        <c:v>25.5</c:v>
                      </c:pt>
                      <c:pt idx="808">
                        <c:v>25.5</c:v>
                      </c:pt>
                      <c:pt idx="809">
                        <c:v>25.5</c:v>
                      </c:pt>
                      <c:pt idx="810">
                        <c:v>25.5</c:v>
                      </c:pt>
                      <c:pt idx="811">
                        <c:v>25.5</c:v>
                      </c:pt>
                      <c:pt idx="812">
                        <c:v>25.5</c:v>
                      </c:pt>
                      <c:pt idx="813">
                        <c:v>25.5</c:v>
                      </c:pt>
                      <c:pt idx="814">
                        <c:v>25.5</c:v>
                      </c:pt>
                      <c:pt idx="815">
                        <c:v>25.5</c:v>
                      </c:pt>
                      <c:pt idx="816">
                        <c:v>25.5</c:v>
                      </c:pt>
                      <c:pt idx="817">
                        <c:v>25.5</c:v>
                      </c:pt>
                      <c:pt idx="818">
                        <c:v>25.5</c:v>
                      </c:pt>
                      <c:pt idx="819">
                        <c:v>25.5</c:v>
                      </c:pt>
                      <c:pt idx="820">
                        <c:v>25.5</c:v>
                      </c:pt>
                      <c:pt idx="821">
                        <c:v>25.5</c:v>
                      </c:pt>
                      <c:pt idx="822">
                        <c:v>25.5</c:v>
                      </c:pt>
                      <c:pt idx="823">
                        <c:v>25.5</c:v>
                      </c:pt>
                      <c:pt idx="824">
                        <c:v>25.5</c:v>
                      </c:pt>
                      <c:pt idx="825">
                        <c:v>25.5</c:v>
                      </c:pt>
                      <c:pt idx="826">
                        <c:v>25.5</c:v>
                      </c:pt>
                      <c:pt idx="827">
                        <c:v>25.5</c:v>
                      </c:pt>
                      <c:pt idx="828">
                        <c:v>25.5</c:v>
                      </c:pt>
                      <c:pt idx="829">
                        <c:v>25.5</c:v>
                      </c:pt>
                      <c:pt idx="830">
                        <c:v>25.5</c:v>
                      </c:pt>
                      <c:pt idx="831">
                        <c:v>25.5</c:v>
                      </c:pt>
                      <c:pt idx="832">
                        <c:v>25.5</c:v>
                      </c:pt>
                      <c:pt idx="833">
                        <c:v>25.5</c:v>
                      </c:pt>
                      <c:pt idx="834">
                        <c:v>25.5</c:v>
                      </c:pt>
                      <c:pt idx="835">
                        <c:v>25.5</c:v>
                      </c:pt>
                      <c:pt idx="836">
                        <c:v>25.5</c:v>
                      </c:pt>
                      <c:pt idx="837">
                        <c:v>25.5</c:v>
                      </c:pt>
                      <c:pt idx="838">
                        <c:v>25.5</c:v>
                      </c:pt>
                      <c:pt idx="839">
                        <c:v>25.5</c:v>
                      </c:pt>
                      <c:pt idx="840">
                        <c:v>25.5</c:v>
                      </c:pt>
                      <c:pt idx="841">
                        <c:v>25.5</c:v>
                      </c:pt>
                      <c:pt idx="842">
                        <c:v>25.5</c:v>
                      </c:pt>
                      <c:pt idx="843">
                        <c:v>25.5</c:v>
                      </c:pt>
                      <c:pt idx="844">
                        <c:v>25.5</c:v>
                      </c:pt>
                      <c:pt idx="845">
                        <c:v>25.5</c:v>
                      </c:pt>
                      <c:pt idx="846">
                        <c:v>25.5</c:v>
                      </c:pt>
                      <c:pt idx="847">
                        <c:v>25.5</c:v>
                      </c:pt>
                      <c:pt idx="848">
                        <c:v>25.5</c:v>
                      </c:pt>
                      <c:pt idx="849">
                        <c:v>25.5</c:v>
                      </c:pt>
                      <c:pt idx="850">
                        <c:v>25.5</c:v>
                      </c:pt>
                      <c:pt idx="851">
                        <c:v>25.5</c:v>
                      </c:pt>
                      <c:pt idx="852">
                        <c:v>25.5</c:v>
                      </c:pt>
                      <c:pt idx="853">
                        <c:v>25.5</c:v>
                      </c:pt>
                      <c:pt idx="854">
                        <c:v>25.5</c:v>
                      </c:pt>
                      <c:pt idx="855">
                        <c:v>25.5</c:v>
                      </c:pt>
                      <c:pt idx="856">
                        <c:v>25.5</c:v>
                      </c:pt>
                      <c:pt idx="857">
                        <c:v>25.5</c:v>
                      </c:pt>
                      <c:pt idx="858">
                        <c:v>25.5</c:v>
                      </c:pt>
                      <c:pt idx="859">
                        <c:v>25.5</c:v>
                      </c:pt>
                      <c:pt idx="860">
                        <c:v>25.5</c:v>
                      </c:pt>
                      <c:pt idx="861">
                        <c:v>25.5</c:v>
                      </c:pt>
                      <c:pt idx="862">
                        <c:v>25.5</c:v>
                      </c:pt>
                      <c:pt idx="863">
                        <c:v>25.5</c:v>
                      </c:pt>
                      <c:pt idx="864">
                        <c:v>25.5</c:v>
                      </c:pt>
                      <c:pt idx="865">
                        <c:v>25.5</c:v>
                      </c:pt>
                      <c:pt idx="866">
                        <c:v>25.5</c:v>
                      </c:pt>
                      <c:pt idx="867">
                        <c:v>25.5</c:v>
                      </c:pt>
                      <c:pt idx="868">
                        <c:v>25.5</c:v>
                      </c:pt>
                      <c:pt idx="869">
                        <c:v>25.5</c:v>
                      </c:pt>
                      <c:pt idx="870">
                        <c:v>25.5</c:v>
                      </c:pt>
                      <c:pt idx="871">
                        <c:v>25.5</c:v>
                      </c:pt>
                      <c:pt idx="872">
                        <c:v>25.5</c:v>
                      </c:pt>
                      <c:pt idx="873">
                        <c:v>25.5</c:v>
                      </c:pt>
                      <c:pt idx="874">
                        <c:v>25.5</c:v>
                      </c:pt>
                      <c:pt idx="875">
                        <c:v>25.5</c:v>
                      </c:pt>
                      <c:pt idx="876">
                        <c:v>25.5</c:v>
                      </c:pt>
                      <c:pt idx="877">
                        <c:v>25.5</c:v>
                      </c:pt>
                      <c:pt idx="878">
                        <c:v>25.5</c:v>
                      </c:pt>
                      <c:pt idx="879">
                        <c:v>25.5</c:v>
                      </c:pt>
                      <c:pt idx="880">
                        <c:v>25.5</c:v>
                      </c:pt>
                      <c:pt idx="881">
                        <c:v>25.5</c:v>
                      </c:pt>
                      <c:pt idx="882">
                        <c:v>25.5</c:v>
                      </c:pt>
                      <c:pt idx="883">
                        <c:v>25.5</c:v>
                      </c:pt>
                      <c:pt idx="884">
                        <c:v>25.5</c:v>
                      </c:pt>
                      <c:pt idx="885">
                        <c:v>25.5</c:v>
                      </c:pt>
                      <c:pt idx="886">
                        <c:v>25.5</c:v>
                      </c:pt>
                      <c:pt idx="887">
                        <c:v>25.5</c:v>
                      </c:pt>
                      <c:pt idx="888">
                        <c:v>25.5</c:v>
                      </c:pt>
                      <c:pt idx="889">
                        <c:v>25.5</c:v>
                      </c:pt>
                      <c:pt idx="890">
                        <c:v>25.5</c:v>
                      </c:pt>
                      <c:pt idx="891">
                        <c:v>25.5</c:v>
                      </c:pt>
                      <c:pt idx="892">
                        <c:v>25.5</c:v>
                      </c:pt>
                      <c:pt idx="893">
                        <c:v>25.5</c:v>
                      </c:pt>
                      <c:pt idx="894">
                        <c:v>25.5</c:v>
                      </c:pt>
                      <c:pt idx="895">
                        <c:v>25.5</c:v>
                      </c:pt>
                      <c:pt idx="896">
                        <c:v>25.5</c:v>
                      </c:pt>
                      <c:pt idx="897">
                        <c:v>25.5</c:v>
                      </c:pt>
                      <c:pt idx="898">
                        <c:v>25.5</c:v>
                      </c:pt>
                      <c:pt idx="899">
                        <c:v>25.5</c:v>
                      </c:pt>
                      <c:pt idx="900">
                        <c:v>25.5</c:v>
                      </c:pt>
                      <c:pt idx="901">
                        <c:v>25.5</c:v>
                      </c:pt>
                      <c:pt idx="902">
                        <c:v>25.5</c:v>
                      </c:pt>
                      <c:pt idx="903">
                        <c:v>25.5</c:v>
                      </c:pt>
                      <c:pt idx="904">
                        <c:v>25.5</c:v>
                      </c:pt>
                      <c:pt idx="905">
                        <c:v>25.5</c:v>
                      </c:pt>
                      <c:pt idx="906">
                        <c:v>25.5</c:v>
                      </c:pt>
                      <c:pt idx="907">
                        <c:v>25.5</c:v>
                      </c:pt>
                      <c:pt idx="908">
                        <c:v>25.5</c:v>
                      </c:pt>
                      <c:pt idx="909">
                        <c:v>25.5</c:v>
                      </c:pt>
                      <c:pt idx="910">
                        <c:v>25.5</c:v>
                      </c:pt>
                      <c:pt idx="911">
                        <c:v>25.5</c:v>
                      </c:pt>
                      <c:pt idx="912">
                        <c:v>25.5</c:v>
                      </c:pt>
                      <c:pt idx="913">
                        <c:v>25.5</c:v>
                      </c:pt>
                      <c:pt idx="914">
                        <c:v>25.5</c:v>
                      </c:pt>
                      <c:pt idx="915">
                        <c:v>25.5</c:v>
                      </c:pt>
                      <c:pt idx="916">
                        <c:v>25.5</c:v>
                      </c:pt>
                      <c:pt idx="917">
                        <c:v>25.5</c:v>
                      </c:pt>
                      <c:pt idx="918">
                        <c:v>25.5</c:v>
                      </c:pt>
                      <c:pt idx="919">
                        <c:v>25.5</c:v>
                      </c:pt>
                      <c:pt idx="920">
                        <c:v>25.5</c:v>
                      </c:pt>
                      <c:pt idx="921">
                        <c:v>25.5</c:v>
                      </c:pt>
                      <c:pt idx="922">
                        <c:v>25.5</c:v>
                      </c:pt>
                      <c:pt idx="923">
                        <c:v>25.5</c:v>
                      </c:pt>
                      <c:pt idx="924">
                        <c:v>25.5</c:v>
                      </c:pt>
                      <c:pt idx="925">
                        <c:v>25.5</c:v>
                      </c:pt>
                      <c:pt idx="926">
                        <c:v>25.5</c:v>
                      </c:pt>
                      <c:pt idx="927">
                        <c:v>25.5</c:v>
                      </c:pt>
                      <c:pt idx="928">
                        <c:v>25.5</c:v>
                      </c:pt>
                      <c:pt idx="929">
                        <c:v>25.5</c:v>
                      </c:pt>
                      <c:pt idx="930">
                        <c:v>25.5</c:v>
                      </c:pt>
                      <c:pt idx="931">
                        <c:v>25.5</c:v>
                      </c:pt>
                      <c:pt idx="932">
                        <c:v>25.5</c:v>
                      </c:pt>
                      <c:pt idx="933">
                        <c:v>25.5</c:v>
                      </c:pt>
                      <c:pt idx="934">
                        <c:v>25.5</c:v>
                      </c:pt>
                      <c:pt idx="935">
                        <c:v>25.5</c:v>
                      </c:pt>
                      <c:pt idx="936">
                        <c:v>25.5</c:v>
                      </c:pt>
                      <c:pt idx="937">
                        <c:v>25.5</c:v>
                      </c:pt>
                      <c:pt idx="938">
                        <c:v>25.5</c:v>
                      </c:pt>
                      <c:pt idx="939">
                        <c:v>25.5</c:v>
                      </c:pt>
                      <c:pt idx="940">
                        <c:v>25.5</c:v>
                      </c:pt>
                      <c:pt idx="941">
                        <c:v>25.5</c:v>
                      </c:pt>
                      <c:pt idx="942">
                        <c:v>25.5</c:v>
                      </c:pt>
                      <c:pt idx="943">
                        <c:v>25.5</c:v>
                      </c:pt>
                      <c:pt idx="944">
                        <c:v>25.5</c:v>
                      </c:pt>
                      <c:pt idx="945">
                        <c:v>25.5</c:v>
                      </c:pt>
                      <c:pt idx="946">
                        <c:v>25.5</c:v>
                      </c:pt>
                      <c:pt idx="947">
                        <c:v>25.5</c:v>
                      </c:pt>
                      <c:pt idx="948">
                        <c:v>25.5</c:v>
                      </c:pt>
                      <c:pt idx="949">
                        <c:v>25.5</c:v>
                      </c:pt>
                      <c:pt idx="950">
                        <c:v>25.5</c:v>
                      </c:pt>
                      <c:pt idx="951">
                        <c:v>25.5</c:v>
                      </c:pt>
                      <c:pt idx="952">
                        <c:v>25.5</c:v>
                      </c:pt>
                      <c:pt idx="953">
                        <c:v>25.5</c:v>
                      </c:pt>
                      <c:pt idx="954">
                        <c:v>25.5</c:v>
                      </c:pt>
                      <c:pt idx="955">
                        <c:v>25.5</c:v>
                      </c:pt>
                      <c:pt idx="956">
                        <c:v>25.5</c:v>
                      </c:pt>
                      <c:pt idx="957">
                        <c:v>25.5</c:v>
                      </c:pt>
                      <c:pt idx="958">
                        <c:v>25.5</c:v>
                      </c:pt>
                      <c:pt idx="959">
                        <c:v>25.5</c:v>
                      </c:pt>
                      <c:pt idx="960">
                        <c:v>25.5</c:v>
                      </c:pt>
                      <c:pt idx="961">
                        <c:v>25.5</c:v>
                      </c:pt>
                      <c:pt idx="962">
                        <c:v>25.5</c:v>
                      </c:pt>
                      <c:pt idx="963">
                        <c:v>25.5</c:v>
                      </c:pt>
                      <c:pt idx="964">
                        <c:v>25.5</c:v>
                      </c:pt>
                      <c:pt idx="965">
                        <c:v>25.5</c:v>
                      </c:pt>
                      <c:pt idx="966">
                        <c:v>20</c:v>
                      </c:pt>
                      <c:pt idx="967">
                        <c:v>20</c:v>
                      </c:pt>
                      <c:pt idx="968">
                        <c:v>20</c:v>
                      </c:pt>
                      <c:pt idx="969">
                        <c:v>20</c:v>
                      </c:pt>
                      <c:pt idx="970">
                        <c:v>20</c:v>
                      </c:pt>
                      <c:pt idx="971">
                        <c:v>20</c:v>
                      </c:pt>
                      <c:pt idx="972">
                        <c:v>20</c:v>
                      </c:pt>
                      <c:pt idx="973">
                        <c:v>20</c:v>
                      </c:pt>
                      <c:pt idx="974">
                        <c:v>20</c:v>
                      </c:pt>
                      <c:pt idx="975">
                        <c:v>20</c:v>
                      </c:pt>
                      <c:pt idx="976">
                        <c:v>20</c:v>
                      </c:pt>
                      <c:pt idx="977">
                        <c:v>20</c:v>
                      </c:pt>
                      <c:pt idx="978">
                        <c:v>20</c:v>
                      </c:pt>
                      <c:pt idx="979">
                        <c:v>20</c:v>
                      </c:pt>
                      <c:pt idx="980">
                        <c:v>20</c:v>
                      </c:pt>
                      <c:pt idx="981">
                        <c:v>20</c:v>
                      </c:pt>
                      <c:pt idx="982">
                        <c:v>20</c:v>
                      </c:pt>
                      <c:pt idx="983">
                        <c:v>20</c:v>
                      </c:pt>
                      <c:pt idx="984">
                        <c:v>20</c:v>
                      </c:pt>
                      <c:pt idx="985">
                        <c:v>20</c:v>
                      </c:pt>
                      <c:pt idx="986">
                        <c:v>20</c:v>
                      </c:pt>
                      <c:pt idx="987">
                        <c:v>20</c:v>
                      </c:pt>
                      <c:pt idx="988">
                        <c:v>20</c:v>
                      </c:pt>
                      <c:pt idx="989">
                        <c:v>20</c:v>
                      </c:pt>
                      <c:pt idx="990">
                        <c:v>20</c:v>
                      </c:pt>
                      <c:pt idx="991">
                        <c:v>20</c:v>
                      </c:pt>
                      <c:pt idx="992">
                        <c:v>20</c:v>
                      </c:pt>
                      <c:pt idx="993">
                        <c:v>20</c:v>
                      </c:pt>
                      <c:pt idx="994">
                        <c:v>20</c:v>
                      </c:pt>
                      <c:pt idx="995">
                        <c:v>20</c:v>
                      </c:pt>
                      <c:pt idx="996">
                        <c:v>20</c:v>
                      </c:pt>
                      <c:pt idx="997">
                        <c:v>20</c:v>
                      </c:pt>
                      <c:pt idx="998">
                        <c:v>20</c:v>
                      </c:pt>
                      <c:pt idx="999">
                        <c:v>20</c:v>
                      </c:pt>
                      <c:pt idx="1000">
                        <c:v>20</c:v>
                      </c:pt>
                      <c:pt idx="1001">
                        <c:v>20</c:v>
                      </c:pt>
                      <c:pt idx="1002">
                        <c:v>20</c:v>
                      </c:pt>
                      <c:pt idx="1003">
                        <c:v>20</c:v>
                      </c:pt>
                      <c:pt idx="1004">
                        <c:v>20</c:v>
                      </c:pt>
                      <c:pt idx="1005">
                        <c:v>20</c:v>
                      </c:pt>
                      <c:pt idx="1006">
                        <c:v>20</c:v>
                      </c:pt>
                      <c:pt idx="1007">
                        <c:v>20</c:v>
                      </c:pt>
                      <c:pt idx="1008">
                        <c:v>20</c:v>
                      </c:pt>
                      <c:pt idx="1009">
                        <c:v>20</c:v>
                      </c:pt>
                      <c:pt idx="1010">
                        <c:v>20</c:v>
                      </c:pt>
                      <c:pt idx="1011">
                        <c:v>20</c:v>
                      </c:pt>
                      <c:pt idx="1012">
                        <c:v>20</c:v>
                      </c:pt>
                      <c:pt idx="1013">
                        <c:v>20</c:v>
                      </c:pt>
                      <c:pt idx="1014">
                        <c:v>20</c:v>
                      </c:pt>
                      <c:pt idx="1015">
                        <c:v>20</c:v>
                      </c:pt>
                      <c:pt idx="1016">
                        <c:v>20</c:v>
                      </c:pt>
                      <c:pt idx="1017">
                        <c:v>20</c:v>
                      </c:pt>
                      <c:pt idx="1018">
                        <c:v>20</c:v>
                      </c:pt>
                      <c:pt idx="1019">
                        <c:v>20</c:v>
                      </c:pt>
                      <c:pt idx="1020">
                        <c:v>20</c:v>
                      </c:pt>
                      <c:pt idx="1021">
                        <c:v>18.5</c:v>
                      </c:pt>
                      <c:pt idx="1022">
                        <c:v>18.5</c:v>
                      </c:pt>
                      <c:pt idx="1023">
                        <c:v>18.5</c:v>
                      </c:pt>
                      <c:pt idx="1024">
                        <c:v>18.5</c:v>
                      </c:pt>
                      <c:pt idx="1025">
                        <c:v>18.5</c:v>
                      </c:pt>
                      <c:pt idx="1026">
                        <c:v>18.5</c:v>
                      </c:pt>
                      <c:pt idx="1027">
                        <c:v>18.5</c:v>
                      </c:pt>
                      <c:pt idx="1028">
                        <c:v>18.5</c:v>
                      </c:pt>
                      <c:pt idx="1029">
                        <c:v>18.5</c:v>
                      </c:pt>
                      <c:pt idx="1030">
                        <c:v>18.5</c:v>
                      </c:pt>
                      <c:pt idx="1031">
                        <c:v>18.5</c:v>
                      </c:pt>
                      <c:pt idx="1032">
                        <c:v>18.5</c:v>
                      </c:pt>
                      <c:pt idx="1033">
                        <c:v>18.5</c:v>
                      </c:pt>
                      <c:pt idx="1034">
                        <c:v>18.5</c:v>
                      </c:pt>
                      <c:pt idx="1035">
                        <c:v>18.5</c:v>
                      </c:pt>
                      <c:pt idx="1036">
                        <c:v>18.5</c:v>
                      </c:pt>
                      <c:pt idx="1037">
                        <c:v>18.5</c:v>
                      </c:pt>
                      <c:pt idx="1038">
                        <c:v>18.5</c:v>
                      </c:pt>
                      <c:pt idx="1039">
                        <c:v>18.5</c:v>
                      </c:pt>
                      <c:pt idx="1040">
                        <c:v>18.5</c:v>
                      </c:pt>
                      <c:pt idx="1041">
                        <c:v>18.5</c:v>
                      </c:pt>
                      <c:pt idx="1042">
                        <c:v>18.5</c:v>
                      </c:pt>
                      <c:pt idx="1043">
                        <c:v>18.5</c:v>
                      </c:pt>
                      <c:pt idx="1044">
                        <c:v>18.5</c:v>
                      </c:pt>
                      <c:pt idx="1045">
                        <c:v>18.5</c:v>
                      </c:pt>
                      <c:pt idx="1046">
                        <c:v>18.5</c:v>
                      </c:pt>
                      <c:pt idx="1047">
                        <c:v>18.5</c:v>
                      </c:pt>
                      <c:pt idx="1048">
                        <c:v>18.5</c:v>
                      </c:pt>
                      <c:pt idx="1049">
                        <c:v>18.5</c:v>
                      </c:pt>
                      <c:pt idx="1050">
                        <c:v>18.5</c:v>
                      </c:pt>
                      <c:pt idx="1051">
                        <c:v>18.5</c:v>
                      </c:pt>
                      <c:pt idx="1052">
                        <c:v>18.5</c:v>
                      </c:pt>
                      <c:pt idx="1053">
                        <c:v>18.5</c:v>
                      </c:pt>
                      <c:pt idx="1054">
                        <c:v>18.5</c:v>
                      </c:pt>
                      <c:pt idx="1055">
                        <c:v>18.5</c:v>
                      </c:pt>
                      <c:pt idx="1056">
                        <c:v>18.5</c:v>
                      </c:pt>
                      <c:pt idx="1057">
                        <c:v>18.5</c:v>
                      </c:pt>
                      <c:pt idx="1058">
                        <c:v>18.5</c:v>
                      </c:pt>
                      <c:pt idx="1059">
                        <c:v>18.5</c:v>
                      </c:pt>
                      <c:pt idx="1060">
                        <c:v>18.5</c:v>
                      </c:pt>
                      <c:pt idx="1061">
                        <c:v>18.5</c:v>
                      </c:pt>
                      <c:pt idx="1062">
                        <c:v>18.5</c:v>
                      </c:pt>
                      <c:pt idx="1063">
                        <c:v>18.5</c:v>
                      </c:pt>
                      <c:pt idx="1064">
                        <c:v>18.5</c:v>
                      </c:pt>
                      <c:pt idx="1065">
                        <c:v>18.5</c:v>
                      </c:pt>
                      <c:pt idx="1066">
                        <c:v>18.5</c:v>
                      </c:pt>
                      <c:pt idx="1067">
                        <c:v>18.5</c:v>
                      </c:pt>
                      <c:pt idx="1068">
                        <c:v>18.5</c:v>
                      </c:pt>
                      <c:pt idx="1069">
                        <c:v>18.5</c:v>
                      </c:pt>
                      <c:pt idx="1070">
                        <c:v>18.5</c:v>
                      </c:pt>
                      <c:pt idx="1071">
                        <c:v>18.5</c:v>
                      </c:pt>
                      <c:pt idx="1072">
                        <c:v>18.5</c:v>
                      </c:pt>
                      <c:pt idx="1073">
                        <c:v>18.5</c:v>
                      </c:pt>
                      <c:pt idx="1074">
                        <c:v>18.5</c:v>
                      </c:pt>
                      <c:pt idx="1075">
                        <c:v>18.5</c:v>
                      </c:pt>
                      <c:pt idx="1076">
                        <c:v>18.5</c:v>
                      </c:pt>
                      <c:pt idx="1077">
                        <c:v>18.5</c:v>
                      </c:pt>
                      <c:pt idx="1078">
                        <c:v>17</c:v>
                      </c:pt>
                      <c:pt idx="1079">
                        <c:v>17</c:v>
                      </c:pt>
                      <c:pt idx="1080">
                        <c:v>17</c:v>
                      </c:pt>
                      <c:pt idx="1081">
                        <c:v>17</c:v>
                      </c:pt>
                      <c:pt idx="1082">
                        <c:v>17</c:v>
                      </c:pt>
                      <c:pt idx="1083">
                        <c:v>17</c:v>
                      </c:pt>
                      <c:pt idx="1084">
                        <c:v>17</c:v>
                      </c:pt>
                      <c:pt idx="1085">
                        <c:v>17</c:v>
                      </c:pt>
                      <c:pt idx="1086">
                        <c:v>17</c:v>
                      </c:pt>
                      <c:pt idx="1087">
                        <c:v>17</c:v>
                      </c:pt>
                      <c:pt idx="1088">
                        <c:v>17</c:v>
                      </c:pt>
                      <c:pt idx="1089">
                        <c:v>17</c:v>
                      </c:pt>
                      <c:pt idx="1090">
                        <c:v>17</c:v>
                      </c:pt>
                      <c:pt idx="1091">
                        <c:v>17</c:v>
                      </c:pt>
                      <c:pt idx="1092">
                        <c:v>17</c:v>
                      </c:pt>
                      <c:pt idx="1093">
                        <c:v>17</c:v>
                      </c:pt>
                      <c:pt idx="1094">
                        <c:v>17</c:v>
                      </c:pt>
                      <c:pt idx="1095">
                        <c:v>17</c:v>
                      </c:pt>
                      <c:pt idx="1096">
                        <c:v>17</c:v>
                      </c:pt>
                      <c:pt idx="1097">
                        <c:v>17</c:v>
                      </c:pt>
                      <c:pt idx="1098">
                        <c:v>17</c:v>
                      </c:pt>
                      <c:pt idx="1099">
                        <c:v>17</c:v>
                      </c:pt>
                      <c:pt idx="1100">
                        <c:v>17</c:v>
                      </c:pt>
                      <c:pt idx="1101">
                        <c:v>17</c:v>
                      </c:pt>
                      <c:pt idx="1102">
                        <c:v>17</c:v>
                      </c:pt>
                      <c:pt idx="1103">
                        <c:v>17</c:v>
                      </c:pt>
                      <c:pt idx="1104">
                        <c:v>17</c:v>
                      </c:pt>
                      <c:pt idx="1105">
                        <c:v>17</c:v>
                      </c:pt>
                      <c:pt idx="1106">
                        <c:v>17</c:v>
                      </c:pt>
                      <c:pt idx="1107">
                        <c:v>17</c:v>
                      </c:pt>
                      <c:pt idx="1108">
                        <c:v>17</c:v>
                      </c:pt>
                      <c:pt idx="1109">
                        <c:v>17</c:v>
                      </c:pt>
                      <c:pt idx="1110">
                        <c:v>17</c:v>
                      </c:pt>
                      <c:pt idx="1111">
                        <c:v>17</c:v>
                      </c:pt>
                      <c:pt idx="1112">
                        <c:v>17</c:v>
                      </c:pt>
                      <c:pt idx="1113">
                        <c:v>17</c:v>
                      </c:pt>
                      <c:pt idx="1114">
                        <c:v>17</c:v>
                      </c:pt>
                      <c:pt idx="1115">
                        <c:v>17</c:v>
                      </c:pt>
                      <c:pt idx="1116">
                        <c:v>17</c:v>
                      </c:pt>
                      <c:pt idx="1117">
                        <c:v>17</c:v>
                      </c:pt>
                      <c:pt idx="1118">
                        <c:v>17</c:v>
                      </c:pt>
                      <c:pt idx="1119">
                        <c:v>17</c:v>
                      </c:pt>
                      <c:pt idx="1120">
                        <c:v>17</c:v>
                      </c:pt>
                      <c:pt idx="1121">
                        <c:v>17</c:v>
                      </c:pt>
                      <c:pt idx="1122">
                        <c:v>17</c:v>
                      </c:pt>
                      <c:pt idx="1123">
                        <c:v>17</c:v>
                      </c:pt>
                      <c:pt idx="1124">
                        <c:v>17</c:v>
                      </c:pt>
                      <c:pt idx="1125">
                        <c:v>17</c:v>
                      </c:pt>
                      <c:pt idx="1126">
                        <c:v>17</c:v>
                      </c:pt>
                      <c:pt idx="1127">
                        <c:v>17</c:v>
                      </c:pt>
                      <c:pt idx="1128">
                        <c:v>17</c:v>
                      </c:pt>
                      <c:pt idx="1129">
                        <c:v>17</c:v>
                      </c:pt>
                      <c:pt idx="1130">
                        <c:v>17</c:v>
                      </c:pt>
                      <c:pt idx="1131">
                        <c:v>17</c:v>
                      </c:pt>
                      <c:pt idx="1132">
                        <c:v>17</c:v>
                      </c:pt>
                      <c:pt idx="1133">
                        <c:v>17</c:v>
                      </c:pt>
                      <c:pt idx="1134">
                        <c:v>17</c:v>
                      </c:pt>
                      <c:pt idx="1135">
                        <c:v>17</c:v>
                      </c:pt>
                      <c:pt idx="1136">
                        <c:v>17</c:v>
                      </c:pt>
                      <c:pt idx="1137">
                        <c:v>17</c:v>
                      </c:pt>
                      <c:pt idx="1138">
                        <c:v>17</c:v>
                      </c:pt>
                      <c:pt idx="1139">
                        <c:v>17</c:v>
                      </c:pt>
                      <c:pt idx="1140">
                        <c:v>17</c:v>
                      </c:pt>
                      <c:pt idx="1141">
                        <c:v>17</c:v>
                      </c:pt>
                      <c:pt idx="1142">
                        <c:v>17</c:v>
                      </c:pt>
                      <c:pt idx="1143">
                        <c:v>17</c:v>
                      </c:pt>
                      <c:pt idx="1144">
                        <c:v>17</c:v>
                      </c:pt>
                      <c:pt idx="1145">
                        <c:v>17</c:v>
                      </c:pt>
                      <c:pt idx="1146">
                        <c:v>17</c:v>
                      </c:pt>
                      <c:pt idx="1147">
                        <c:v>17</c:v>
                      </c:pt>
                      <c:pt idx="1148">
                        <c:v>17</c:v>
                      </c:pt>
                      <c:pt idx="1149">
                        <c:v>17</c:v>
                      </c:pt>
                      <c:pt idx="1150">
                        <c:v>16.25</c:v>
                      </c:pt>
                      <c:pt idx="1151">
                        <c:v>16.25</c:v>
                      </c:pt>
                      <c:pt idx="1152">
                        <c:v>16.25</c:v>
                      </c:pt>
                      <c:pt idx="1153">
                        <c:v>16.25</c:v>
                      </c:pt>
                      <c:pt idx="1154">
                        <c:v>16.25</c:v>
                      </c:pt>
                      <c:pt idx="1155">
                        <c:v>16.25</c:v>
                      </c:pt>
                      <c:pt idx="1156">
                        <c:v>16.25</c:v>
                      </c:pt>
                      <c:pt idx="1157">
                        <c:v>16.25</c:v>
                      </c:pt>
                      <c:pt idx="1158">
                        <c:v>16.25</c:v>
                      </c:pt>
                      <c:pt idx="1159">
                        <c:v>16.25</c:v>
                      </c:pt>
                      <c:pt idx="1160">
                        <c:v>16.25</c:v>
                      </c:pt>
                      <c:pt idx="1161">
                        <c:v>16.25</c:v>
                      </c:pt>
                      <c:pt idx="1162">
                        <c:v>16.25</c:v>
                      </c:pt>
                      <c:pt idx="1163">
                        <c:v>16.25</c:v>
                      </c:pt>
                      <c:pt idx="1164">
                        <c:v>16.25</c:v>
                      </c:pt>
                      <c:pt idx="1165">
                        <c:v>16.25</c:v>
                      </c:pt>
                      <c:pt idx="1166">
                        <c:v>16.25</c:v>
                      </c:pt>
                      <c:pt idx="1167">
                        <c:v>16.25</c:v>
                      </c:pt>
                      <c:pt idx="1168">
                        <c:v>16.25</c:v>
                      </c:pt>
                      <c:pt idx="1169">
                        <c:v>16.25</c:v>
                      </c:pt>
                      <c:pt idx="1170">
                        <c:v>16.25</c:v>
                      </c:pt>
                      <c:pt idx="1171">
                        <c:v>16.25</c:v>
                      </c:pt>
                      <c:pt idx="1172">
                        <c:v>16.25</c:v>
                      </c:pt>
                      <c:pt idx="1173">
                        <c:v>16.25</c:v>
                      </c:pt>
                      <c:pt idx="1174">
                        <c:v>16.25</c:v>
                      </c:pt>
                      <c:pt idx="1175">
                        <c:v>16.25</c:v>
                      </c:pt>
                      <c:pt idx="1176">
                        <c:v>16.25</c:v>
                      </c:pt>
                      <c:pt idx="1177">
                        <c:v>16.25</c:v>
                      </c:pt>
                      <c:pt idx="1178">
                        <c:v>16.25</c:v>
                      </c:pt>
                      <c:pt idx="1179">
                        <c:v>16.25</c:v>
                      </c:pt>
                      <c:pt idx="1180">
                        <c:v>16.25</c:v>
                      </c:pt>
                      <c:pt idx="1181">
                        <c:v>16.25</c:v>
                      </c:pt>
                      <c:pt idx="1182">
                        <c:v>16.25</c:v>
                      </c:pt>
                      <c:pt idx="1183">
                        <c:v>16.25</c:v>
                      </c:pt>
                      <c:pt idx="1184">
                        <c:v>16.25</c:v>
                      </c:pt>
                      <c:pt idx="1185">
                        <c:v>16.25</c:v>
                      </c:pt>
                      <c:pt idx="1186">
                        <c:v>16.25</c:v>
                      </c:pt>
                      <c:pt idx="1187">
                        <c:v>16.25</c:v>
                      </c:pt>
                      <c:pt idx="1188">
                        <c:v>16.25</c:v>
                      </c:pt>
                      <c:pt idx="1189">
                        <c:v>16.25</c:v>
                      </c:pt>
                      <c:pt idx="1190">
                        <c:v>16.25</c:v>
                      </c:pt>
                      <c:pt idx="1191">
                        <c:v>16.25</c:v>
                      </c:pt>
                      <c:pt idx="1192">
                        <c:v>16.25</c:v>
                      </c:pt>
                      <c:pt idx="1193">
                        <c:v>16.25</c:v>
                      </c:pt>
                      <c:pt idx="1194">
                        <c:v>16.25</c:v>
                      </c:pt>
                      <c:pt idx="1195">
                        <c:v>16.25</c:v>
                      </c:pt>
                      <c:pt idx="1196">
                        <c:v>16.25</c:v>
                      </c:pt>
                      <c:pt idx="1197">
                        <c:v>16.25</c:v>
                      </c:pt>
                      <c:pt idx="1198">
                        <c:v>16.25</c:v>
                      </c:pt>
                      <c:pt idx="1199">
                        <c:v>16.25</c:v>
                      </c:pt>
                      <c:pt idx="1200">
                        <c:v>16.25</c:v>
                      </c:pt>
                      <c:pt idx="1201">
                        <c:v>16.25</c:v>
                      </c:pt>
                      <c:pt idx="1202">
                        <c:v>16.25</c:v>
                      </c:pt>
                      <c:pt idx="1203">
                        <c:v>16.25</c:v>
                      </c:pt>
                      <c:pt idx="1204">
                        <c:v>16.25</c:v>
                      </c:pt>
                      <c:pt idx="1205">
                        <c:v>16.25</c:v>
                      </c:pt>
                      <c:pt idx="1206">
                        <c:v>16.25</c:v>
                      </c:pt>
                      <c:pt idx="1207">
                        <c:v>16.25</c:v>
                      </c:pt>
                      <c:pt idx="1208">
                        <c:v>16.25</c:v>
                      </c:pt>
                      <c:pt idx="1209">
                        <c:v>16.25</c:v>
                      </c:pt>
                      <c:pt idx="1210">
                        <c:v>16.25</c:v>
                      </c:pt>
                      <c:pt idx="1211">
                        <c:v>16.25</c:v>
                      </c:pt>
                      <c:pt idx="1212">
                        <c:v>16.25</c:v>
                      </c:pt>
                      <c:pt idx="1213">
                        <c:v>16.25</c:v>
                      </c:pt>
                      <c:pt idx="1214">
                        <c:v>15.75</c:v>
                      </c:pt>
                      <c:pt idx="1215">
                        <c:v>15.75</c:v>
                      </c:pt>
                      <c:pt idx="1216">
                        <c:v>15.75</c:v>
                      </c:pt>
                      <c:pt idx="1217">
                        <c:v>15.75</c:v>
                      </c:pt>
                      <c:pt idx="1218">
                        <c:v>15.75</c:v>
                      </c:pt>
                      <c:pt idx="1219">
                        <c:v>15.75</c:v>
                      </c:pt>
                      <c:pt idx="1220">
                        <c:v>15.75</c:v>
                      </c:pt>
                      <c:pt idx="1221">
                        <c:v>15.75</c:v>
                      </c:pt>
                      <c:pt idx="1222">
                        <c:v>15.75</c:v>
                      </c:pt>
                      <c:pt idx="1223">
                        <c:v>15.75</c:v>
                      </c:pt>
                      <c:pt idx="1224">
                        <c:v>15.75</c:v>
                      </c:pt>
                      <c:pt idx="1225">
                        <c:v>15.75</c:v>
                      </c:pt>
                      <c:pt idx="1226">
                        <c:v>15.75</c:v>
                      </c:pt>
                      <c:pt idx="1227">
                        <c:v>15.75</c:v>
                      </c:pt>
                      <c:pt idx="1228">
                        <c:v>15.75</c:v>
                      </c:pt>
                      <c:pt idx="1229">
                        <c:v>15.75</c:v>
                      </c:pt>
                      <c:pt idx="1230">
                        <c:v>15.75</c:v>
                      </c:pt>
                      <c:pt idx="1231">
                        <c:v>15.75</c:v>
                      </c:pt>
                      <c:pt idx="1232">
                        <c:v>15.75</c:v>
                      </c:pt>
                      <c:pt idx="1233">
                        <c:v>15.75</c:v>
                      </c:pt>
                      <c:pt idx="1234">
                        <c:v>15.75</c:v>
                      </c:pt>
                      <c:pt idx="1235">
                        <c:v>15.75</c:v>
                      </c:pt>
                      <c:pt idx="1236">
                        <c:v>15.75</c:v>
                      </c:pt>
                      <c:pt idx="1237">
                        <c:v>15.75</c:v>
                      </c:pt>
                      <c:pt idx="1238">
                        <c:v>15.75</c:v>
                      </c:pt>
                      <c:pt idx="1239">
                        <c:v>15.75</c:v>
                      </c:pt>
                      <c:pt idx="1240">
                        <c:v>15.75</c:v>
                      </c:pt>
                      <c:pt idx="1241">
                        <c:v>15.75</c:v>
                      </c:pt>
                      <c:pt idx="1242">
                        <c:v>15.75</c:v>
                      </c:pt>
                      <c:pt idx="1243">
                        <c:v>15.75</c:v>
                      </c:pt>
                      <c:pt idx="1244">
                        <c:v>15.75</c:v>
                      </c:pt>
                      <c:pt idx="1245">
                        <c:v>15.75</c:v>
                      </c:pt>
                      <c:pt idx="1246">
                        <c:v>15.75</c:v>
                      </c:pt>
                      <c:pt idx="1247">
                        <c:v>15.75</c:v>
                      </c:pt>
                      <c:pt idx="1248">
                        <c:v>15.75</c:v>
                      </c:pt>
                      <c:pt idx="1249">
                        <c:v>15.75</c:v>
                      </c:pt>
                      <c:pt idx="1250">
                        <c:v>15.75</c:v>
                      </c:pt>
                      <c:pt idx="1251">
                        <c:v>15.75</c:v>
                      </c:pt>
                      <c:pt idx="1252">
                        <c:v>15.75</c:v>
                      </c:pt>
                      <c:pt idx="1253">
                        <c:v>15.75</c:v>
                      </c:pt>
                      <c:pt idx="1254">
                        <c:v>15.75</c:v>
                      </c:pt>
                      <c:pt idx="1255">
                        <c:v>15.75</c:v>
                      </c:pt>
                      <c:pt idx="1256">
                        <c:v>15.75</c:v>
                      </c:pt>
                      <c:pt idx="1257">
                        <c:v>15.75</c:v>
                      </c:pt>
                      <c:pt idx="1258">
                        <c:v>15.75</c:v>
                      </c:pt>
                      <c:pt idx="1259">
                        <c:v>15.75</c:v>
                      </c:pt>
                      <c:pt idx="1260">
                        <c:v>15.75</c:v>
                      </c:pt>
                      <c:pt idx="1261">
                        <c:v>15.75</c:v>
                      </c:pt>
                      <c:pt idx="1262">
                        <c:v>15.75</c:v>
                      </c:pt>
                      <c:pt idx="1263">
                        <c:v>15.75</c:v>
                      </c:pt>
                      <c:pt idx="1264">
                        <c:v>15.75</c:v>
                      </c:pt>
                      <c:pt idx="1265">
                        <c:v>15.75</c:v>
                      </c:pt>
                      <c:pt idx="1266">
                        <c:v>15.75</c:v>
                      </c:pt>
                      <c:pt idx="1267">
                        <c:v>15.75</c:v>
                      </c:pt>
                      <c:pt idx="1268">
                        <c:v>15.75</c:v>
                      </c:pt>
                      <c:pt idx="1269">
                        <c:v>15.75</c:v>
                      </c:pt>
                      <c:pt idx="1270">
                        <c:v>15.75</c:v>
                      </c:pt>
                      <c:pt idx="1271">
                        <c:v>15.75</c:v>
                      </c:pt>
                      <c:pt idx="1272">
                        <c:v>15.75</c:v>
                      </c:pt>
                      <c:pt idx="1273">
                        <c:v>15.75</c:v>
                      </c:pt>
                      <c:pt idx="1274">
                        <c:v>15.75</c:v>
                      </c:pt>
                      <c:pt idx="1275">
                        <c:v>15.75</c:v>
                      </c:pt>
                      <c:pt idx="1276">
                        <c:v>15.75</c:v>
                      </c:pt>
                      <c:pt idx="1277">
                        <c:v>15.75</c:v>
                      </c:pt>
                      <c:pt idx="1278">
                        <c:v>15.75</c:v>
                      </c:pt>
                      <c:pt idx="1279">
                        <c:v>15.75</c:v>
                      </c:pt>
                      <c:pt idx="1280">
                        <c:v>15.75</c:v>
                      </c:pt>
                      <c:pt idx="1281">
                        <c:v>15.75</c:v>
                      </c:pt>
                      <c:pt idx="1282">
                        <c:v>15.75</c:v>
                      </c:pt>
                      <c:pt idx="1283">
                        <c:v>15.75</c:v>
                      </c:pt>
                      <c:pt idx="1284">
                        <c:v>15.75</c:v>
                      </c:pt>
                      <c:pt idx="1285">
                        <c:v>15.75</c:v>
                      </c:pt>
                      <c:pt idx="1286">
                        <c:v>15.75</c:v>
                      </c:pt>
                      <c:pt idx="1287">
                        <c:v>15.75</c:v>
                      </c:pt>
                      <c:pt idx="1288">
                        <c:v>15.75</c:v>
                      </c:pt>
                      <c:pt idx="1289">
                        <c:v>15.75</c:v>
                      </c:pt>
                      <c:pt idx="1290">
                        <c:v>15.75</c:v>
                      </c:pt>
                      <c:pt idx="1291">
                        <c:v>15.75</c:v>
                      </c:pt>
                      <c:pt idx="1292">
                        <c:v>15.75</c:v>
                      </c:pt>
                      <c:pt idx="1293">
                        <c:v>15.75</c:v>
                      </c:pt>
                      <c:pt idx="1294">
                        <c:v>15.75</c:v>
                      </c:pt>
                      <c:pt idx="1295">
                        <c:v>15.75</c:v>
                      </c:pt>
                      <c:pt idx="1296">
                        <c:v>15.75</c:v>
                      </c:pt>
                      <c:pt idx="1297">
                        <c:v>15.75</c:v>
                      </c:pt>
                      <c:pt idx="1298">
                        <c:v>15.75</c:v>
                      </c:pt>
                      <c:pt idx="1299">
                        <c:v>15.75</c:v>
                      </c:pt>
                      <c:pt idx="1300">
                        <c:v>15.75</c:v>
                      </c:pt>
                      <c:pt idx="1301">
                        <c:v>15.75</c:v>
                      </c:pt>
                      <c:pt idx="1302">
                        <c:v>15.75</c:v>
                      </c:pt>
                      <c:pt idx="1303">
                        <c:v>15.75</c:v>
                      </c:pt>
                      <c:pt idx="1304">
                        <c:v>15.75</c:v>
                      </c:pt>
                      <c:pt idx="1305">
                        <c:v>15.75</c:v>
                      </c:pt>
                      <c:pt idx="1306">
                        <c:v>15.75</c:v>
                      </c:pt>
                      <c:pt idx="1307">
                        <c:v>15.75</c:v>
                      </c:pt>
                      <c:pt idx="1308">
                        <c:v>15.75</c:v>
                      </c:pt>
                      <c:pt idx="1309">
                        <c:v>15.75</c:v>
                      </c:pt>
                      <c:pt idx="1310">
                        <c:v>15.75</c:v>
                      </c:pt>
                      <c:pt idx="1311">
                        <c:v>15.75</c:v>
                      </c:pt>
                      <c:pt idx="1312">
                        <c:v>15.75</c:v>
                      </c:pt>
                      <c:pt idx="1313">
                        <c:v>15.75</c:v>
                      </c:pt>
                      <c:pt idx="1314">
                        <c:v>15.75</c:v>
                      </c:pt>
                      <c:pt idx="1315">
                        <c:v>15.75</c:v>
                      </c:pt>
                      <c:pt idx="1316">
                        <c:v>15.75</c:v>
                      </c:pt>
                      <c:pt idx="1317">
                        <c:v>15.75</c:v>
                      </c:pt>
                      <c:pt idx="1318">
                        <c:v>15.75</c:v>
                      </c:pt>
                      <c:pt idx="1319">
                        <c:v>15.75</c:v>
                      </c:pt>
                      <c:pt idx="1320">
                        <c:v>15.75</c:v>
                      </c:pt>
                      <c:pt idx="1321">
                        <c:v>15.75</c:v>
                      </c:pt>
                      <c:pt idx="1322">
                        <c:v>15.75</c:v>
                      </c:pt>
                      <c:pt idx="1323">
                        <c:v>15.75</c:v>
                      </c:pt>
                      <c:pt idx="1324">
                        <c:v>15.75</c:v>
                      </c:pt>
                      <c:pt idx="1325">
                        <c:v>15.75</c:v>
                      </c:pt>
                      <c:pt idx="1326">
                        <c:v>15.75</c:v>
                      </c:pt>
                      <c:pt idx="1327">
                        <c:v>15.75</c:v>
                      </c:pt>
                      <c:pt idx="1328">
                        <c:v>15.75</c:v>
                      </c:pt>
                      <c:pt idx="1329">
                        <c:v>15.75</c:v>
                      </c:pt>
                      <c:pt idx="1330">
                        <c:v>15.75</c:v>
                      </c:pt>
                      <c:pt idx="1331">
                        <c:v>15.75</c:v>
                      </c:pt>
                      <c:pt idx="1332">
                        <c:v>15.75</c:v>
                      </c:pt>
                      <c:pt idx="1333">
                        <c:v>15.75</c:v>
                      </c:pt>
                      <c:pt idx="1334">
                        <c:v>15.75</c:v>
                      </c:pt>
                      <c:pt idx="1335">
                        <c:v>15.75</c:v>
                      </c:pt>
                      <c:pt idx="1336">
                        <c:v>15.75</c:v>
                      </c:pt>
                      <c:pt idx="1337">
                        <c:v>15.75</c:v>
                      </c:pt>
                      <c:pt idx="1338">
                        <c:v>15.75</c:v>
                      </c:pt>
                      <c:pt idx="1339">
                        <c:v>15.75</c:v>
                      </c:pt>
                      <c:pt idx="1340">
                        <c:v>15.75</c:v>
                      </c:pt>
                      <c:pt idx="1341">
                        <c:v>15.75</c:v>
                      </c:pt>
                      <c:pt idx="1342">
                        <c:v>15.75</c:v>
                      </c:pt>
                      <c:pt idx="1343">
                        <c:v>15.75</c:v>
                      </c:pt>
                      <c:pt idx="1344">
                        <c:v>15.75</c:v>
                      </c:pt>
                      <c:pt idx="1345">
                        <c:v>15.75</c:v>
                      </c:pt>
                      <c:pt idx="1346">
                        <c:v>15.75</c:v>
                      </c:pt>
                      <c:pt idx="1347">
                        <c:v>15.75</c:v>
                      </c:pt>
                      <c:pt idx="1348">
                        <c:v>15.75</c:v>
                      </c:pt>
                      <c:pt idx="1349">
                        <c:v>15.75</c:v>
                      </c:pt>
                      <c:pt idx="1350">
                        <c:v>15.75</c:v>
                      </c:pt>
                      <c:pt idx="1351">
                        <c:v>15.75</c:v>
                      </c:pt>
                      <c:pt idx="1352">
                        <c:v>15.75</c:v>
                      </c:pt>
                      <c:pt idx="1353">
                        <c:v>15.75</c:v>
                      </c:pt>
                      <c:pt idx="1354">
                        <c:v>15.75</c:v>
                      </c:pt>
                      <c:pt idx="1355">
                        <c:v>15.75</c:v>
                      </c:pt>
                      <c:pt idx="1356">
                        <c:v>15.75</c:v>
                      </c:pt>
                      <c:pt idx="1357">
                        <c:v>15.75</c:v>
                      </c:pt>
                      <c:pt idx="1358">
                        <c:v>15.75</c:v>
                      </c:pt>
                      <c:pt idx="1359">
                        <c:v>15.75</c:v>
                      </c:pt>
                      <c:pt idx="1360">
                        <c:v>15.75</c:v>
                      </c:pt>
                      <c:pt idx="1361">
                        <c:v>15.75</c:v>
                      </c:pt>
                      <c:pt idx="1362">
                        <c:v>15.75</c:v>
                      </c:pt>
                      <c:pt idx="1363">
                        <c:v>15.75</c:v>
                      </c:pt>
                      <c:pt idx="1364">
                        <c:v>15.75</c:v>
                      </c:pt>
                      <c:pt idx="1365">
                        <c:v>15.75</c:v>
                      </c:pt>
                      <c:pt idx="1366">
                        <c:v>15.75</c:v>
                      </c:pt>
                      <c:pt idx="1367">
                        <c:v>15.75</c:v>
                      </c:pt>
                      <c:pt idx="1368">
                        <c:v>15.75</c:v>
                      </c:pt>
                      <c:pt idx="1369">
                        <c:v>15.75</c:v>
                      </c:pt>
                      <c:pt idx="1370">
                        <c:v>15.75</c:v>
                      </c:pt>
                      <c:pt idx="1371">
                        <c:v>15.75</c:v>
                      </c:pt>
                      <c:pt idx="1372">
                        <c:v>15.75</c:v>
                      </c:pt>
                      <c:pt idx="1373">
                        <c:v>15.75</c:v>
                      </c:pt>
                      <c:pt idx="1374">
                        <c:v>15.75</c:v>
                      </c:pt>
                      <c:pt idx="1375">
                        <c:v>15.75</c:v>
                      </c:pt>
                      <c:pt idx="1376">
                        <c:v>15.75</c:v>
                      </c:pt>
                      <c:pt idx="1377">
                        <c:v>15.75</c:v>
                      </c:pt>
                      <c:pt idx="1378">
                        <c:v>15.75</c:v>
                      </c:pt>
                      <c:pt idx="1379">
                        <c:v>15.75</c:v>
                      </c:pt>
                      <c:pt idx="1380">
                        <c:v>15.75</c:v>
                      </c:pt>
                      <c:pt idx="1381">
                        <c:v>15.75</c:v>
                      </c:pt>
                      <c:pt idx="1382">
                        <c:v>15.75</c:v>
                      </c:pt>
                      <c:pt idx="1383">
                        <c:v>15.75</c:v>
                      </c:pt>
                      <c:pt idx="1384">
                        <c:v>15.75</c:v>
                      </c:pt>
                      <c:pt idx="1385">
                        <c:v>15.75</c:v>
                      </c:pt>
                      <c:pt idx="1386">
                        <c:v>15.75</c:v>
                      </c:pt>
                      <c:pt idx="1387">
                        <c:v>15.75</c:v>
                      </c:pt>
                      <c:pt idx="1388">
                        <c:v>15.75</c:v>
                      </c:pt>
                      <c:pt idx="1389">
                        <c:v>15.75</c:v>
                      </c:pt>
                      <c:pt idx="1390">
                        <c:v>15.75</c:v>
                      </c:pt>
                      <c:pt idx="1391">
                        <c:v>15.75</c:v>
                      </c:pt>
                      <c:pt idx="1392">
                        <c:v>15.75</c:v>
                      </c:pt>
                      <c:pt idx="1393">
                        <c:v>15.75</c:v>
                      </c:pt>
                      <c:pt idx="1394">
                        <c:v>15.75</c:v>
                      </c:pt>
                      <c:pt idx="1395">
                        <c:v>15.75</c:v>
                      </c:pt>
                      <c:pt idx="1396">
                        <c:v>15.75</c:v>
                      </c:pt>
                      <c:pt idx="1397">
                        <c:v>15.75</c:v>
                      </c:pt>
                      <c:pt idx="1398">
                        <c:v>15.75</c:v>
                      </c:pt>
                      <c:pt idx="1399">
                        <c:v>15.75</c:v>
                      </c:pt>
                      <c:pt idx="1400">
                        <c:v>15.75</c:v>
                      </c:pt>
                      <c:pt idx="1401">
                        <c:v>15.75</c:v>
                      </c:pt>
                      <c:pt idx="1402">
                        <c:v>15.75</c:v>
                      </c:pt>
                      <c:pt idx="1403">
                        <c:v>15.75</c:v>
                      </c:pt>
                      <c:pt idx="1404">
                        <c:v>15.75</c:v>
                      </c:pt>
                      <c:pt idx="1405">
                        <c:v>15.75</c:v>
                      </c:pt>
                      <c:pt idx="1406">
                        <c:v>15.75</c:v>
                      </c:pt>
                      <c:pt idx="1407">
                        <c:v>15.75</c:v>
                      </c:pt>
                      <c:pt idx="1408">
                        <c:v>15.75</c:v>
                      </c:pt>
                      <c:pt idx="1409">
                        <c:v>15.75</c:v>
                      </c:pt>
                      <c:pt idx="1410">
                        <c:v>15.75</c:v>
                      </c:pt>
                      <c:pt idx="1411">
                        <c:v>15.75</c:v>
                      </c:pt>
                      <c:pt idx="1412">
                        <c:v>15.75</c:v>
                      </c:pt>
                      <c:pt idx="1413">
                        <c:v>15.75</c:v>
                      </c:pt>
                      <c:pt idx="1414">
                        <c:v>15.75</c:v>
                      </c:pt>
                      <c:pt idx="1415">
                        <c:v>15.75</c:v>
                      </c:pt>
                      <c:pt idx="1416">
                        <c:v>15.75</c:v>
                      </c:pt>
                      <c:pt idx="1417">
                        <c:v>15.75</c:v>
                      </c:pt>
                      <c:pt idx="1418">
                        <c:v>15.75</c:v>
                      </c:pt>
                      <c:pt idx="1419">
                        <c:v>15.75</c:v>
                      </c:pt>
                      <c:pt idx="1420">
                        <c:v>15.75</c:v>
                      </c:pt>
                      <c:pt idx="1421">
                        <c:v>15.75</c:v>
                      </c:pt>
                      <c:pt idx="1422">
                        <c:v>15.75</c:v>
                      </c:pt>
                      <c:pt idx="1423">
                        <c:v>15.75</c:v>
                      </c:pt>
                      <c:pt idx="1424">
                        <c:v>15.75</c:v>
                      </c:pt>
                      <c:pt idx="1425">
                        <c:v>15.75</c:v>
                      </c:pt>
                      <c:pt idx="1426">
                        <c:v>15.75</c:v>
                      </c:pt>
                      <c:pt idx="1427">
                        <c:v>15.75</c:v>
                      </c:pt>
                      <c:pt idx="1428">
                        <c:v>15.75</c:v>
                      </c:pt>
                      <c:pt idx="1429">
                        <c:v>15.75</c:v>
                      </c:pt>
                      <c:pt idx="1430">
                        <c:v>15.75</c:v>
                      </c:pt>
                      <c:pt idx="1431">
                        <c:v>15.75</c:v>
                      </c:pt>
                      <c:pt idx="1432">
                        <c:v>15.75</c:v>
                      </c:pt>
                      <c:pt idx="1433">
                        <c:v>15.75</c:v>
                      </c:pt>
                      <c:pt idx="1434">
                        <c:v>15.75</c:v>
                      </c:pt>
                      <c:pt idx="1435">
                        <c:v>15.75</c:v>
                      </c:pt>
                      <c:pt idx="1436">
                        <c:v>15.75</c:v>
                      </c:pt>
                      <c:pt idx="1437">
                        <c:v>15.75</c:v>
                      </c:pt>
                      <c:pt idx="1438">
                        <c:v>15.75</c:v>
                      </c:pt>
                      <c:pt idx="1439">
                        <c:v>15.75</c:v>
                      </c:pt>
                      <c:pt idx="1440">
                        <c:v>15.75</c:v>
                      </c:pt>
                      <c:pt idx="1441">
                        <c:v>15.75</c:v>
                      </c:pt>
                      <c:pt idx="1442">
                        <c:v>15.75</c:v>
                      </c:pt>
                      <c:pt idx="1443">
                        <c:v>15.75</c:v>
                      </c:pt>
                      <c:pt idx="1444">
                        <c:v>15.75</c:v>
                      </c:pt>
                      <c:pt idx="1445">
                        <c:v>15.75</c:v>
                      </c:pt>
                      <c:pt idx="1446">
                        <c:v>15.75</c:v>
                      </c:pt>
                      <c:pt idx="1447">
                        <c:v>15.75</c:v>
                      </c:pt>
                      <c:pt idx="1448">
                        <c:v>15.75</c:v>
                      </c:pt>
                      <c:pt idx="1449">
                        <c:v>15.75</c:v>
                      </c:pt>
                      <c:pt idx="1450">
                        <c:v>15.75</c:v>
                      </c:pt>
                      <c:pt idx="1451">
                        <c:v>15.75</c:v>
                      </c:pt>
                      <c:pt idx="1452">
                        <c:v>15.75</c:v>
                      </c:pt>
                      <c:pt idx="1453">
                        <c:v>15.75</c:v>
                      </c:pt>
                      <c:pt idx="1454">
                        <c:v>15.75</c:v>
                      </c:pt>
                      <c:pt idx="1455">
                        <c:v>15.75</c:v>
                      </c:pt>
                      <c:pt idx="1456">
                        <c:v>15.75</c:v>
                      </c:pt>
                      <c:pt idx="1457">
                        <c:v>15.75</c:v>
                      </c:pt>
                      <c:pt idx="1458">
                        <c:v>15.75</c:v>
                      </c:pt>
                      <c:pt idx="1459">
                        <c:v>15.75</c:v>
                      </c:pt>
                      <c:pt idx="1460">
                        <c:v>15.75</c:v>
                      </c:pt>
                      <c:pt idx="1461">
                        <c:v>15.75</c:v>
                      </c:pt>
                      <c:pt idx="1462">
                        <c:v>15.75</c:v>
                      </c:pt>
                      <c:pt idx="1463">
                        <c:v>15.75</c:v>
                      </c:pt>
                      <c:pt idx="1464">
                        <c:v>15.75</c:v>
                      </c:pt>
                      <c:pt idx="1465">
                        <c:v>15.75</c:v>
                      </c:pt>
                      <c:pt idx="1466">
                        <c:v>15.75</c:v>
                      </c:pt>
                      <c:pt idx="1467">
                        <c:v>15.75</c:v>
                      </c:pt>
                      <c:pt idx="1468">
                        <c:v>15.75</c:v>
                      </c:pt>
                      <c:pt idx="1469">
                        <c:v>15.75</c:v>
                      </c:pt>
                      <c:pt idx="1470">
                        <c:v>15.75</c:v>
                      </c:pt>
                      <c:pt idx="1471">
                        <c:v>15.75</c:v>
                      </c:pt>
                      <c:pt idx="1472">
                        <c:v>15.75</c:v>
                      </c:pt>
                      <c:pt idx="1473">
                        <c:v>15.75</c:v>
                      </c:pt>
                      <c:pt idx="1474">
                        <c:v>15.75</c:v>
                      </c:pt>
                      <c:pt idx="1475">
                        <c:v>15.75</c:v>
                      </c:pt>
                      <c:pt idx="1476">
                        <c:v>15.75</c:v>
                      </c:pt>
                      <c:pt idx="1477">
                        <c:v>15.75</c:v>
                      </c:pt>
                      <c:pt idx="1478">
                        <c:v>15.75</c:v>
                      </c:pt>
                      <c:pt idx="1479">
                        <c:v>15.75</c:v>
                      </c:pt>
                      <c:pt idx="1480">
                        <c:v>15.75</c:v>
                      </c:pt>
                      <c:pt idx="1481">
                        <c:v>15.75</c:v>
                      </c:pt>
                      <c:pt idx="1482">
                        <c:v>15.75</c:v>
                      </c:pt>
                      <c:pt idx="1483">
                        <c:v>15.75</c:v>
                      </c:pt>
                      <c:pt idx="1484">
                        <c:v>15.75</c:v>
                      </c:pt>
                      <c:pt idx="1485">
                        <c:v>15.75</c:v>
                      </c:pt>
                      <c:pt idx="1486">
                        <c:v>15.75</c:v>
                      </c:pt>
                      <c:pt idx="1487">
                        <c:v>15.75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DD93-4EE8-AF2A-9B40D149505B}"/>
                  </c:ext>
                </c:extLst>
              </c15:ser>
            </c15:filteredLineSeries>
          </c:ext>
        </c:extLst>
      </c:lineChart>
      <c:dateAx>
        <c:axId val="792914416"/>
        <c:scaling>
          <c:orientation val="minMax"/>
          <c:max val="43555"/>
          <c:min val="42369"/>
        </c:scaling>
        <c:delete val="0"/>
        <c:axPos val="b"/>
        <c:numFmt formatCode="[$-409]d\-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792919120"/>
        <c:crosses val="autoZero"/>
        <c:auto val="0"/>
        <c:lblOffset val="100"/>
        <c:baseTimeUnit val="days"/>
        <c:majorUnit val="3"/>
        <c:majorTimeUnit val="months"/>
        <c:minorUnit val="1"/>
        <c:minorTimeUnit val="months"/>
      </c:dateAx>
      <c:valAx>
        <c:axId val="792919120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Percent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92914416"/>
        <c:crosses val="autoZero"/>
        <c:crossBetween val="between"/>
        <c:majorUnit val="3"/>
      </c:valAx>
      <c:valAx>
        <c:axId val="792923040"/>
        <c:scaling>
          <c:orientation val="minMax"/>
          <c:max val="3800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 dirty="0" smtClean="0"/>
                  <a:t>K’ million</a:t>
                </a:r>
                <a:endParaRPr lang="en-US" b="1" dirty="0"/>
              </a:p>
            </c:rich>
          </c:tx>
          <c:layout/>
          <c:overlay val="0"/>
        </c:title>
        <c:numFmt formatCode="_-* #,##0.00_-;\-* #,##0.00_-;_-* &quot;-&quot;??_-;_-@_-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92919512"/>
        <c:crosses val="max"/>
        <c:crossBetween val="between"/>
      </c:valAx>
      <c:dateAx>
        <c:axId val="792919512"/>
        <c:scaling>
          <c:orientation val="minMax"/>
        </c:scaling>
        <c:delete val="1"/>
        <c:axPos val="b"/>
        <c:numFmt formatCode="[$-409]dd\-mmm\-yy;@" sourceLinked="1"/>
        <c:majorTickMark val="out"/>
        <c:minorTickMark val="none"/>
        <c:tickLblPos val="nextTo"/>
        <c:crossAx val="792923040"/>
        <c:crosses val="autoZero"/>
        <c:auto val="0"/>
        <c:lblOffset val="100"/>
        <c:baseTimeUnit val="days"/>
      </c:dateAx>
      <c:spPr>
        <a:noFill/>
        <a:ln>
          <a:solidFill>
            <a:schemeClr val="bg1">
              <a:lumMod val="85000"/>
            </a:schemeClr>
          </a:solidFill>
        </a:ln>
        <a:effectLst>
          <a:outerShdw algn="ctr" rotWithShape="0">
            <a:schemeClr val="bg1"/>
          </a:outerShdw>
        </a:effectLst>
      </c:spPr>
    </c:plotArea>
    <c:legend>
      <c:legendPos val="b"/>
      <c:layout>
        <c:manualLayout>
          <c:xMode val="edge"/>
          <c:yMode val="edge"/>
          <c:x val="6.8747448507664816E-2"/>
          <c:y val="0.92462808949279618"/>
          <c:w val="0.91174646576843732"/>
          <c:h val="7.0778181250244029E-2"/>
        </c:manualLayout>
      </c:layout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000" b="0" u="none" strike="noStrike" baseline="0">
          <a:solidFill>
            <a:srgbClr val="000000"/>
          </a:solidFill>
          <a:latin typeface="Cambria"/>
          <a:ea typeface="Cambria"/>
          <a:cs typeface="Cambria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25388181617483E-2"/>
          <c:y val="3.7886632846332952E-2"/>
          <c:w val="0.90638658014970352"/>
          <c:h val="0.72913236898604283"/>
        </c:manualLayout>
      </c:layout>
      <c:lineChart>
        <c:grouping val="standard"/>
        <c:varyColors val="0"/>
        <c:ser>
          <c:idx val="0"/>
          <c:order val="0"/>
          <c:tx>
            <c:strRef>
              <c:f>'Intrest Rates'!$C$3:$C$4</c:f>
              <c:strCache>
                <c:ptCount val="2"/>
                <c:pt idx="0">
                  <c:v>Average Lending</c:v>
                </c:pt>
                <c:pt idx="1">
                  <c:v>Rate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'Intrest Rates'!$B$7:$B$117</c:f>
              <c:numCache>
                <c:formatCode>mmm\-yy</c:formatCode>
                <c:ptCount val="11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43118</c:v>
                </c:pt>
                <c:pt idx="97">
                  <c:v>43149</c:v>
                </c:pt>
                <c:pt idx="98">
                  <c:v>43177</c:v>
                </c:pt>
                <c:pt idx="99">
                  <c:v>43208</c:v>
                </c:pt>
                <c:pt idx="100">
                  <c:v>43238</c:v>
                </c:pt>
                <c:pt idx="101">
                  <c:v>43269</c:v>
                </c:pt>
                <c:pt idx="102">
                  <c:v>43299</c:v>
                </c:pt>
                <c:pt idx="103">
                  <c:v>43330</c:v>
                </c:pt>
                <c:pt idx="104">
                  <c:v>43361</c:v>
                </c:pt>
                <c:pt idx="105">
                  <c:v>43391</c:v>
                </c:pt>
                <c:pt idx="106">
                  <c:v>43422</c:v>
                </c:pt>
                <c:pt idx="107">
                  <c:v>43452</c:v>
                </c:pt>
                <c:pt idx="108">
                  <c:v>43483</c:v>
                </c:pt>
                <c:pt idx="109">
                  <c:v>43514</c:v>
                </c:pt>
                <c:pt idx="110">
                  <c:v>43542</c:v>
                </c:pt>
              </c:numCache>
            </c:numRef>
          </c:cat>
          <c:val>
            <c:numRef>
              <c:f>'Intrest Rates'!$C$7:$C$117</c:f>
              <c:numCache>
                <c:formatCode>#,##0.0_);\(#,##0.0\)</c:formatCode>
                <c:ptCount val="111"/>
                <c:pt idx="0">
                  <c:v>29.165247844299508</c:v>
                </c:pt>
                <c:pt idx="1">
                  <c:v>29.137518418767467</c:v>
                </c:pt>
                <c:pt idx="2">
                  <c:v>29.115377795133206</c:v>
                </c:pt>
                <c:pt idx="3">
                  <c:v>28.008992245725654</c:v>
                </c:pt>
                <c:pt idx="4">
                  <c:v>28.204765969301373</c:v>
                </c:pt>
                <c:pt idx="5">
                  <c:v>27.999543333363679</c:v>
                </c:pt>
                <c:pt idx="6">
                  <c:v>27.623742345639357</c:v>
                </c:pt>
                <c:pt idx="7">
                  <c:v>27.095435005543056</c:v>
                </c:pt>
                <c:pt idx="8">
                  <c:v>26.820420378254092</c:v>
                </c:pt>
                <c:pt idx="9">
                  <c:v>26.674134276992184</c:v>
                </c:pt>
                <c:pt idx="10">
                  <c:v>26.604816332791351</c:v>
                </c:pt>
                <c:pt idx="11">
                  <c:v>26.353925445293431</c:v>
                </c:pt>
                <c:pt idx="12">
                  <c:v>26.158489899649506</c:v>
                </c:pt>
                <c:pt idx="13">
                  <c:v>26.086205813003794</c:v>
                </c:pt>
                <c:pt idx="14">
                  <c:v>26.095732387264185</c:v>
                </c:pt>
                <c:pt idx="15">
                  <c:v>26.098517875009115</c:v>
                </c:pt>
                <c:pt idx="16">
                  <c:v>26.095537682208199</c:v>
                </c:pt>
                <c:pt idx="17">
                  <c:v>25.98046680819354</c:v>
                </c:pt>
                <c:pt idx="18">
                  <c:v>25.989413919276775</c:v>
                </c:pt>
                <c:pt idx="19">
                  <c:v>25.992347141314866</c:v>
                </c:pt>
                <c:pt idx="20">
                  <c:v>26.002737769389448</c:v>
                </c:pt>
                <c:pt idx="21">
                  <c:v>25.991947530854816</c:v>
                </c:pt>
                <c:pt idx="22">
                  <c:v>25.630968915010492</c:v>
                </c:pt>
                <c:pt idx="23">
                  <c:v>24.032279813255364</c:v>
                </c:pt>
                <c:pt idx="24">
                  <c:v>23.249766281016306</c:v>
                </c:pt>
                <c:pt idx="25">
                  <c:v>23.247566708992611</c:v>
                </c:pt>
                <c:pt idx="26">
                  <c:v>23.253418240979244</c:v>
                </c:pt>
                <c:pt idx="27">
                  <c:v>22.955552982130641</c:v>
                </c:pt>
                <c:pt idx="28">
                  <c:v>20.146174366156075</c:v>
                </c:pt>
                <c:pt idx="29">
                  <c:v>18.741031788716342</c:v>
                </c:pt>
                <c:pt idx="30">
                  <c:v>16.615599983534594</c:v>
                </c:pt>
                <c:pt idx="31">
                  <c:v>16.614680204538917</c:v>
                </c:pt>
                <c:pt idx="32">
                  <c:v>16.290828689723348</c:v>
                </c:pt>
                <c:pt idx="33">
                  <c:v>16.290828689723348</c:v>
                </c:pt>
                <c:pt idx="34">
                  <c:v>16.137908073062871</c:v>
                </c:pt>
                <c:pt idx="35">
                  <c:v>16.142079975168631</c:v>
                </c:pt>
                <c:pt idx="36">
                  <c:v>16.25</c:v>
                </c:pt>
                <c:pt idx="37">
                  <c:v>16.25</c:v>
                </c:pt>
                <c:pt idx="38">
                  <c:v>16.063170716650635</c:v>
                </c:pt>
                <c:pt idx="39">
                  <c:v>16.25</c:v>
                </c:pt>
                <c:pt idx="40">
                  <c:v>16.023498115653645</c:v>
                </c:pt>
                <c:pt idx="41">
                  <c:v>16.309173150827625</c:v>
                </c:pt>
                <c:pt idx="42">
                  <c:v>16.438378001523787</c:v>
                </c:pt>
                <c:pt idx="43">
                  <c:v>16.361013041134317</c:v>
                </c:pt>
                <c:pt idx="44">
                  <c:v>16.337384921977566</c:v>
                </c:pt>
                <c:pt idx="45">
                  <c:v>16.327787495351878</c:v>
                </c:pt>
                <c:pt idx="46">
                  <c:v>16.230917721080083</c:v>
                </c:pt>
                <c:pt idx="47">
                  <c:v>16.43140325503407</c:v>
                </c:pt>
                <c:pt idx="48">
                  <c:v>16.440583157894736</c:v>
                </c:pt>
                <c:pt idx="49">
                  <c:v>16.628659398060915</c:v>
                </c:pt>
                <c:pt idx="50">
                  <c:v>16.951731360334193</c:v>
                </c:pt>
                <c:pt idx="51">
                  <c:v>18.712478510785331</c:v>
                </c:pt>
                <c:pt idx="52">
                  <c:v>18.262782619987355</c:v>
                </c:pt>
                <c:pt idx="53">
                  <c:v>18.65713233404524</c:v>
                </c:pt>
                <c:pt idx="54">
                  <c:v>19.04340131115697</c:v>
                </c:pt>
                <c:pt idx="55">
                  <c:v>19.760423856432435</c:v>
                </c:pt>
                <c:pt idx="56">
                  <c:v>19.27748347752663</c:v>
                </c:pt>
                <c:pt idx="57">
                  <c:v>19.759405512844285</c:v>
                </c:pt>
                <c:pt idx="58">
                  <c:v>20.511315789473684</c:v>
                </c:pt>
                <c:pt idx="59">
                  <c:v>20.454657290250555</c:v>
                </c:pt>
                <c:pt idx="60">
                  <c:v>20.521215761324019</c:v>
                </c:pt>
                <c:pt idx="61">
                  <c:v>20.38904794770686</c:v>
                </c:pt>
                <c:pt idx="62">
                  <c:v>20.411251720799839</c:v>
                </c:pt>
                <c:pt idx="63">
                  <c:v>20.462571739781385</c:v>
                </c:pt>
                <c:pt idx="64">
                  <c:v>20.509006789226124</c:v>
                </c:pt>
                <c:pt idx="65">
                  <c:v>20.398464830884521</c:v>
                </c:pt>
                <c:pt idx="66">
                  <c:v>20.726869533547355</c:v>
                </c:pt>
                <c:pt idx="67">
                  <c:v>20.726683782115998</c:v>
                </c:pt>
                <c:pt idx="68">
                  <c:v>20.775175747884049</c:v>
                </c:pt>
                <c:pt idx="69">
                  <c:v>20.782575988238619</c:v>
                </c:pt>
                <c:pt idx="70">
                  <c:v>23.57193238809689</c:v>
                </c:pt>
                <c:pt idx="71">
                  <c:v>23.815038203561365</c:v>
                </c:pt>
                <c:pt idx="72">
                  <c:v>25.869052435028742</c:v>
                </c:pt>
                <c:pt idx="73">
                  <c:v>25.869052435028742</c:v>
                </c:pt>
                <c:pt idx="74">
                  <c:v>26.950297608033605</c:v>
                </c:pt>
                <c:pt idx="75">
                  <c:v>27.540826782926125</c:v>
                </c:pt>
                <c:pt idx="76">
                  <c:v>27.809422116729451</c:v>
                </c:pt>
                <c:pt idx="77">
                  <c:v>28.590715654378084</c:v>
                </c:pt>
                <c:pt idx="78">
                  <c:v>28.982493271408021</c:v>
                </c:pt>
                <c:pt idx="79">
                  <c:v>28.791892131936116</c:v>
                </c:pt>
                <c:pt idx="80">
                  <c:v>28.919031628391728</c:v>
                </c:pt>
                <c:pt idx="81">
                  <c:v>28.67981033672546</c:v>
                </c:pt>
                <c:pt idx="82">
                  <c:v>29.403072457340642</c:v>
                </c:pt>
                <c:pt idx="83">
                  <c:v>29.448147674944188</c:v>
                </c:pt>
                <c:pt idx="84">
                  <c:v>29.243504419732702</c:v>
                </c:pt>
                <c:pt idx="85">
                  <c:v>28.938586196436741</c:v>
                </c:pt>
                <c:pt idx="86">
                  <c:v>28.762491488481384</c:v>
                </c:pt>
                <c:pt idx="87">
                  <c:v>28.188317152699405</c:v>
                </c:pt>
                <c:pt idx="88">
                  <c:v>27.683342042645194</c:v>
                </c:pt>
                <c:pt idx="89">
                  <c:v>26.591812274580025</c:v>
                </c:pt>
                <c:pt idx="90">
                  <c:v>26.312919705248781</c:v>
                </c:pt>
                <c:pt idx="91">
                  <c:v>26.562023382518245</c:v>
                </c:pt>
                <c:pt idx="92">
                  <c:v>25.410987839567788</c:v>
                </c:pt>
                <c:pt idx="93">
                  <c:v>25.411985291115606</c:v>
                </c:pt>
                <c:pt idx="94">
                  <c:v>25.531244537284078</c:v>
                </c:pt>
                <c:pt idx="95">
                  <c:v>24.56860084299873</c:v>
                </c:pt>
                <c:pt idx="96">
                  <c:v>24.5164117100746</c:v>
                </c:pt>
                <c:pt idx="97">
                  <c:v>24.270295680509399</c:v>
                </c:pt>
                <c:pt idx="98">
                  <c:v>24.107267563014069</c:v>
                </c:pt>
                <c:pt idx="99">
                  <c:v>24.083983499504832</c:v>
                </c:pt>
                <c:pt idx="100">
                  <c:v>23.909088200062421</c:v>
                </c:pt>
                <c:pt idx="101">
                  <c:v>24.13157958054795</c:v>
                </c:pt>
                <c:pt idx="102">
                  <c:v>23.700947843783204</c:v>
                </c:pt>
                <c:pt idx="103">
                  <c:v>23.459358598934763</c:v>
                </c:pt>
                <c:pt idx="104">
                  <c:v>22.982395158890114</c:v>
                </c:pt>
                <c:pt idx="105">
                  <c:v>24.380076262124547</c:v>
                </c:pt>
                <c:pt idx="106">
                  <c:v>23.969354939494249</c:v>
                </c:pt>
                <c:pt idx="107">
                  <c:v>23.559326204878538</c:v>
                </c:pt>
                <c:pt idx="108">
                  <c:v>24.03208911016451</c:v>
                </c:pt>
                <c:pt idx="109">
                  <c:v>24.607834608836079</c:v>
                </c:pt>
                <c:pt idx="110">
                  <c:v>24.59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6F-4788-82C0-1E3ACC4F765B}"/>
            </c:ext>
          </c:extLst>
        </c:ser>
        <c:ser>
          <c:idx val="2"/>
          <c:order val="1"/>
          <c:tx>
            <c:strRef>
              <c:f>'Intrest Rates'!$I$6</c:f>
              <c:strCache>
                <c:ptCount val="1"/>
                <c:pt idx="0">
                  <c:v>Policy Rate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numRef>
              <c:f>'Intrest Rates'!$B$7:$B$117</c:f>
              <c:numCache>
                <c:formatCode>mmm\-yy</c:formatCode>
                <c:ptCount val="11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43118</c:v>
                </c:pt>
                <c:pt idx="97">
                  <c:v>43149</c:v>
                </c:pt>
                <c:pt idx="98">
                  <c:v>43177</c:v>
                </c:pt>
                <c:pt idx="99">
                  <c:v>43208</c:v>
                </c:pt>
                <c:pt idx="100">
                  <c:v>43238</c:v>
                </c:pt>
                <c:pt idx="101">
                  <c:v>43269</c:v>
                </c:pt>
                <c:pt idx="102">
                  <c:v>43299</c:v>
                </c:pt>
                <c:pt idx="103">
                  <c:v>43330</c:v>
                </c:pt>
                <c:pt idx="104">
                  <c:v>43361</c:v>
                </c:pt>
                <c:pt idx="105">
                  <c:v>43391</c:v>
                </c:pt>
                <c:pt idx="106">
                  <c:v>43422</c:v>
                </c:pt>
                <c:pt idx="107">
                  <c:v>43452</c:v>
                </c:pt>
                <c:pt idx="108">
                  <c:v>43483</c:v>
                </c:pt>
                <c:pt idx="109">
                  <c:v>43514</c:v>
                </c:pt>
                <c:pt idx="110">
                  <c:v>43542</c:v>
                </c:pt>
              </c:numCache>
            </c:numRef>
          </c:cat>
          <c:val>
            <c:numRef>
              <c:f>'Intrest Rates'!$I$7:$I$117</c:f>
              <c:numCache>
                <c:formatCode>General</c:formatCode>
                <c:ptCount val="111"/>
                <c:pt idx="27" formatCode="#,##0.0_);\(#,##0.0\)">
                  <c:v>9</c:v>
                </c:pt>
                <c:pt idx="28" formatCode="#,##0.0_);\(#,##0.0\)">
                  <c:v>9</c:v>
                </c:pt>
                <c:pt idx="29" formatCode="#,##0.0_);\(#,##0.0\)">
                  <c:v>9</c:v>
                </c:pt>
                <c:pt idx="30" formatCode="#,##0.0_);\(#,##0.0\)">
                  <c:v>9</c:v>
                </c:pt>
                <c:pt idx="31" formatCode="#,##0.0_);\(#,##0.0\)">
                  <c:v>9</c:v>
                </c:pt>
                <c:pt idx="32" formatCode="#,##0.0_);\(#,##0.0\)">
                  <c:v>9</c:v>
                </c:pt>
                <c:pt idx="33" formatCode="#,##0.0_);\(#,##0.0\)">
                  <c:v>9</c:v>
                </c:pt>
                <c:pt idx="34" formatCode="#,##0.0_);\(#,##0.0\)">
                  <c:v>9.25</c:v>
                </c:pt>
                <c:pt idx="35" formatCode="#,##0.0_);\(#,##0.0\)">
                  <c:v>9.25</c:v>
                </c:pt>
                <c:pt idx="36" formatCode="#,##0.0_);\(#,##0.0\)">
                  <c:v>9.25</c:v>
                </c:pt>
                <c:pt idx="37" formatCode="#,##0.0_);\(#,##0.0\)">
                  <c:v>9.25</c:v>
                </c:pt>
                <c:pt idx="38" formatCode="#,##0.0_);\(#,##0.0\)">
                  <c:v>9.25</c:v>
                </c:pt>
                <c:pt idx="39" formatCode="#,##0.0_);\(#,##0.0\)">
                  <c:v>9.25</c:v>
                </c:pt>
                <c:pt idx="40" formatCode="#,##0.0_);\(#,##0.0\)">
                  <c:v>9.25</c:v>
                </c:pt>
                <c:pt idx="41" formatCode="#,##0.0_);\(#,##0.0\)">
                  <c:v>9.5</c:v>
                </c:pt>
                <c:pt idx="42" formatCode="#,##0.0_);\(#,##0.0\)">
                  <c:v>9.75</c:v>
                </c:pt>
                <c:pt idx="43" formatCode="#,##0.0_);\(#,##0.0\)">
                  <c:v>9.75</c:v>
                </c:pt>
                <c:pt idx="44" formatCode="#,##0.0_);\(#,##0.0\)">
                  <c:v>9.75</c:v>
                </c:pt>
                <c:pt idx="45" formatCode="#,##0.0_);\(#,##0.0\)">
                  <c:v>9.75</c:v>
                </c:pt>
                <c:pt idx="46" formatCode="#,##0.0_);\(#,##0.0\)">
                  <c:v>9.75</c:v>
                </c:pt>
                <c:pt idx="47" formatCode="#,##0.0_);\(#,##0.0\)">
                  <c:v>9.75</c:v>
                </c:pt>
                <c:pt idx="48" formatCode="#,##0.0_);\(#,##0.0\)">
                  <c:v>9.75</c:v>
                </c:pt>
                <c:pt idx="49" formatCode="#,##0.0_);\(#,##0.0\)">
                  <c:v>10.25</c:v>
                </c:pt>
                <c:pt idx="50" formatCode="#,##0.0_);\(#,##0.0\)">
                  <c:v>10.25</c:v>
                </c:pt>
                <c:pt idx="51" formatCode="#,##0.0_);\(#,##0.0\)">
                  <c:v>12</c:v>
                </c:pt>
                <c:pt idx="52" formatCode="#,##0.0_);\(#,##0.0\)">
                  <c:v>12</c:v>
                </c:pt>
                <c:pt idx="53" formatCode="#,##0.0_);\(#,##0.0\)">
                  <c:v>12</c:v>
                </c:pt>
                <c:pt idx="54" formatCode="#,##0.0_);\(#,##0.0\)">
                  <c:v>12</c:v>
                </c:pt>
                <c:pt idx="55" formatCode="#,##0.0_);\(#,##0.0\)">
                  <c:v>12</c:v>
                </c:pt>
                <c:pt idx="56" formatCode="#,##0.0_);\(#,##0.0\)">
                  <c:v>12</c:v>
                </c:pt>
                <c:pt idx="57" formatCode="#,##0.0_);\(#,##0.0\)">
                  <c:v>12</c:v>
                </c:pt>
                <c:pt idx="58" formatCode="#,##0.0_);\(#,##0.0\)">
                  <c:v>12.5</c:v>
                </c:pt>
                <c:pt idx="59" formatCode="#,##0.0_);\(#,##0.0\)">
                  <c:v>12.5</c:v>
                </c:pt>
                <c:pt idx="60" formatCode="#,##0.0_);\(#,##0.0\)">
                  <c:v>12.5</c:v>
                </c:pt>
                <c:pt idx="61" formatCode="#,##0.0_);\(#,##0.0\)">
                  <c:v>12.5</c:v>
                </c:pt>
                <c:pt idx="62" formatCode="#,##0.0_);\(#,##0.0\)">
                  <c:v>12.5</c:v>
                </c:pt>
                <c:pt idx="63" formatCode="#,##0.0_);\(#,##0.0\)">
                  <c:v>12.5</c:v>
                </c:pt>
                <c:pt idx="64" formatCode="#,##0.0_);\(#,##0.0\)">
                  <c:v>12.5</c:v>
                </c:pt>
                <c:pt idx="65" formatCode="#,##0.0_);\(#,##0.0\)">
                  <c:v>12.5</c:v>
                </c:pt>
                <c:pt idx="66" formatCode="#,##0.0_);\(#,##0.0\)">
                  <c:v>12.5</c:v>
                </c:pt>
                <c:pt idx="67" formatCode="#,##0.0_);\(#,##0.0\)">
                  <c:v>12.5</c:v>
                </c:pt>
                <c:pt idx="68" formatCode="#,##0.0_);\(#,##0.0\)">
                  <c:v>12.5</c:v>
                </c:pt>
                <c:pt idx="69" formatCode="#,##0.0_);\(#,##0.0\)">
                  <c:v>12.5</c:v>
                </c:pt>
                <c:pt idx="70" formatCode="#,##0.0_);\(#,##0.0\)">
                  <c:v>15.5</c:v>
                </c:pt>
                <c:pt idx="71" formatCode="#,##0.0_);\(#,##0.0\)">
                  <c:v>15.5</c:v>
                </c:pt>
                <c:pt idx="72" formatCode="#,##0.0_);\(#,##0.0\)">
                  <c:v>15.5</c:v>
                </c:pt>
                <c:pt idx="73" formatCode="#,##0.0_);\(#,##0.0\)">
                  <c:v>15.5</c:v>
                </c:pt>
                <c:pt idx="74" formatCode="#,##0.0_);\(#,##0.0\)">
                  <c:v>15.5</c:v>
                </c:pt>
                <c:pt idx="75" formatCode="#,##0.0_);\(#,##0.0\)">
                  <c:v>15.5</c:v>
                </c:pt>
                <c:pt idx="76" formatCode="#,##0.0_);\(#,##0.0\)">
                  <c:v>15.5</c:v>
                </c:pt>
                <c:pt idx="77" formatCode="#,##0.0_);\(#,##0.0\)">
                  <c:v>15.5</c:v>
                </c:pt>
                <c:pt idx="78" formatCode="#,##0.0_);\(#,##0.0\)">
                  <c:v>15.5</c:v>
                </c:pt>
                <c:pt idx="79" formatCode="#,##0.0_);\(#,##0.0\)">
                  <c:v>15.5</c:v>
                </c:pt>
                <c:pt idx="80" formatCode="#,##0.0_);\(#,##0.0\)">
                  <c:v>15.5</c:v>
                </c:pt>
                <c:pt idx="81" formatCode="#,##0.0_);\(#,##0.0\)">
                  <c:v>15.5</c:v>
                </c:pt>
                <c:pt idx="82" formatCode="#,##0.0_);\(#,##0.0\)">
                  <c:v>15.5</c:v>
                </c:pt>
                <c:pt idx="83" formatCode="#,##0.0_);\(#,##0.0\)">
                  <c:v>15.5</c:v>
                </c:pt>
                <c:pt idx="84" formatCode="#,##0.0_);\(#,##0.0\)">
                  <c:v>15.5</c:v>
                </c:pt>
                <c:pt idx="85" formatCode="#,##0.0_);\(#,##0.0\)">
                  <c:v>15.125</c:v>
                </c:pt>
                <c:pt idx="86" formatCode="#,##0.0_);\(#,##0.0\)">
                  <c:v>14</c:v>
                </c:pt>
                <c:pt idx="87" formatCode="#,##0.0_);\(#,##0.0\)">
                  <c:v>14</c:v>
                </c:pt>
                <c:pt idx="88" formatCode="#,##0.0_);\(#,##0.0\)">
                  <c:v>13.25</c:v>
                </c:pt>
                <c:pt idx="89" formatCode="#,##0.0_);\(#,##0.0\)">
                  <c:v>12.5</c:v>
                </c:pt>
                <c:pt idx="90" formatCode="#,##0.0_);\(#,##0.0\)">
                  <c:v>12.5</c:v>
                </c:pt>
                <c:pt idx="91" formatCode="#,##0.0_);\(#,##0.0\)">
                  <c:v>11.510000000000002</c:v>
                </c:pt>
                <c:pt idx="92" formatCode="#,##0.0_);\(#,##0.0\)">
                  <c:v>11</c:v>
                </c:pt>
                <c:pt idx="93" formatCode="#,##0.0_);\(#,##0.0\)">
                  <c:v>11</c:v>
                </c:pt>
                <c:pt idx="94" formatCode="#,##0.0_);\(#,##0.0\)">
                  <c:v>11</c:v>
                </c:pt>
                <c:pt idx="95" formatCode="#,##0.0_);\(#,##0.0\)">
                  <c:v>11</c:v>
                </c:pt>
                <c:pt idx="96" formatCode="#,##0.0_);\(#,##0.0\)">
                  <c:v>10.25</c:v>
                </c:pt>
                <c:pt idx="97" formatCode="#,##0.0_);\(#,##0.0\)">
                  <c:v>10.130000000000001</c:v>
                </c:pt>
                <c:pt idx="98" formatCode="#,##0.0_);\(#,##0.0\)">
                  <c:v>9.75</c:v>
                </c:pt>
                <c:pt idx="99" formatCode="#,##0.0_);\(#,##0.0\)">
                  <c:v>9.75</c:v>
                </c:pt>
                <c:pt idx="100" formatCode="#,##0.0_);\(#,##0.0\)">
                  <c:v>9.75</c:v>
                </c:pt>
                <c:pt idx="101" formatCode="#,##0.0_);\(#,##0.0\)">
                  <c:v>9.75</c:v>
                </c:pt>
                <c:pt idx="102" formatCode="#,##0.0_);\(#,##0.0\)">
                  <c:v>9.75</c:v>
                </c:pt>
                <c:pt idx="103" formatCode="#,##0.0_);\(#,##0.0\)">
                  <c:v>9.75</c:v>
                </c:pt>
                <c:pt idx="104" formatCode="#,##0.0_);\(#,##0.0\)">
                  <c:v>9.75</c:v>
                </c:pt>
                <c:pt idx="105" formatCode="#,##0.0_);\(#,##0.0\)">
                  <c:v>9.75</c:v>
                </c:pt>
                <c:pt idx="106" formatCode="#,##0.0_);\(#,##0.0\)">
                  <c:v>9.75</c:v>
                </c:pt>
                <c:pt idx="107" formatCode="#,##0.0_);\(#,##0.0\)">
                  <c:v>9.75</c:v>
                </c:pt>
                <c:pt idx="108" formatCode="#,##0.0_);\(#,##0.0\)">
                  <c:v>9.75</c:v>
                </c:pt>
                <c:pt idx="109" formatCode="#,##0.0_);\(#,##0.0\)">
                  <c:v>9.75</c:v>
                </c:pt>
                <c:pt idx="110" formatCode="#,##0.0_);\(#,##0.0\)">
                  <c:v>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6F-4788-82C0-1E3ACC4F765B}"/>
            </c:ext>
          </c:extLst>
        </c:ser>
        <c:ser>
          <c:idx val="3"/>
          <c:order val="2"/>
          <c:tx>
            <c:strRef>
              <c:f>'Intrest Rates'!$D$4:$D$5</c:f>
              <c:strCache>
                <c:ptCount val="2"/>
                <c:pt idx="0">
                  <c:v>Average Interbank</c:v>
                </c:pt>
                <c:pt idx="1">
                  <c:v>Rate</c:v>
                </c:pt>
              </c:strCache>
            </c:strRef>
          </c:tx>
          <c:spPr>
            <a:ln w="31750">
              <a:solidFill>
                <a:srgbClr val="009900"/>
              </a:solidFill>
            </a:ln>
          </c:spPr>
          <c:marker>
            <c:symbol val="none"/>
          </c:marker>
          <c:cat>
            <c:numRef>
              <c:f>'Intrest Rates'!$B$7:$B$117</c:f>
              <c:numCache>
                <c:formatCode>mmm\-yy</c:formatCode>
                <c:ptCount val="11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43118</c:v>
                </c:pt>
                <c:pt idx="97">
                  <c:v>43149</c:v>
                </c:pt>
                <c:pt idx="98">
                  <c:v>43177</c:v>
                </c:pt>
                <c:pt idx="99">
                  <c:v>43208</c:v>
                </c:pt>
                <c:pt idx="100">
                  <c:v>43238</c:v>
                </c:pt>
                <c:pt idx="101">
                  <c:v>43269</c:v>
                </c:pt>
                <c:pt idx="102">
                  <c:v>43299</c:v>
                </c:pt>
                <c:pt idx="103">
                  <c:v>43330</c:v>
                </c:pt>
                <c:pt idx="104">
                  <c:v>43361</c:v>
                </c:pt>
                <c:pt idx="105">
                  <c:v>43391</c:v>
                </c:pt>
                <c:pt idx="106">
                  <c:v>43422</c:v>
                </c:pt>
                <c:pt idx="107">
                  <c:v>43452</c:v>
                </c:pt>
                <c:pt idx="108">
                  <c:v>43483</c:v>
                </c:pt>
                <c:pt idx="109">
                  <c:v>43514</c:v>
                </c:pt>
                <c:pt idx="110">
                  <c:v>43542</c:v>
                </c:pt>
              </c:numCache>
            </c:numRef>
          </c:cat>
          <c:val>
            <c:numRef>
              <c:f>'Intrest Rates'!$D$7:$D$117</c:f>
              <c:numCache>
                <c:formatCode>#,##0.0_);\(#,##0.0\)</c:formatCode>
                <c:ptCount val="111"/>
                <c:pt idx="0">
                  <c:v>4.4080968468468473</c:v>
                </c:pt>
                <c:pt idx="1">
                  <c:v>2.2235001194273609</c:v>
                </c:pt>
                <c:pt idx="2">
                  <c:v>1.7030877976190475</c:v>
                </c:pt>
                <c:pt idx="3">
                  <c:v>1.6684076390440026</c:v>
                </c:pt>
                <c:pt idx="4">
                  <c:v>1.55</c:v>
                </c:pt>
                <c:pt idx="5">
                  <c:v>1.4875</c:v>
                </c:pt>
                <c:pt idx="6">
                  <c:v>1.49</c:v>
                </c:pt>
                <c:pt idx="7">
                  <c:v>1.49</c:v>
                </c:pt>
                <c:pt idx="8">
                  <c:v>1.49</c:v>
                </c:pt>
                <c:pt idx="9">
                  <c:v>1.49</c:v>
                </c:pt>
                <c:pt idx="10">
                  <c:v>1.49</c:v>
                </c:pt>
                <c:pt idx="11">
                  <c:v>4.4198673188891382</c:v>
                </c:pt>
                <c:pt idx="12">
                  <c:v>2.067622383657262</c:v>
                </c:pt>
                <c:pt idx="13">
                  <c:v>1.5504012633255302</c:v>
                </c:pt>
                <c:pt idx="14">
                  <c:v>2.5713233797013375</c:v>
                </c:pt>
                <c:pt idx="15">
                  <c:v>2.7117691501573811</c:v>
                </c:pt>
                <c:pt idx="16">
                  <c:v>3.5001521050133539</c:v>
                </c:pt>
                <c:pt idx="17">
                  <c:v>3.3883566396663758</c:v>
                </c:pt>
                <c:pt idx="18">
                  <c:v>4.0493456238413517</c:v>
                </c:pt>
                <c:pt idx="19">
                  <c:v>4.5943404863424089</c:v>
                </c:pt>
                <c:pt idx="20">
                  <c:v>8.7560584101888441</c:v>
                </c:pt>
                <c:pt idx="21">
                  <c:v>13.667661290322574</c:v>
                </c:pt>
                <c:pt idx="22">
                  <c:v>6.8567259953471478</c:v>
                </c:pt>
                <c:pt idx="23">
                  <c:v>8.7568912061785191</c:v>
                </c:pt>
                <c:pt idx="24">
                  <c:v>6.0133547665641602</c:v>
                </c:pt>
                <c:pt idx="25">
                  <c:v>5.715217649168709</c:v>
                </c:pt>
                <c:pt idx="26">
                  <c:v>5.9807949215752414</c:v>
                </c:pt>
                <c:pt idx="27">
                  <c:v>8.3054080522306855</c:v>
                </c:pt>
                <c:pt idx="28">
                  <c:v>7.8121742814368336</c:v>
                </c:pt>
                <c:pt idx="29">
                  <c:v>7.8993425659785732</c:v>
                </c:pt>
                <c:pt idx="30">
                  <c:v>9.1100746638954426</c:v>
                </c:pt>
                <c:pt idx="31">
                  <c:v>7.57337950255714</c:v>
                </c:pt>
                <c:pt idx="32">
                  <c:v>7.5752265580331617</c:v>
                </c:pt>
                <c:pt idx="33">
                  <c:v>8.5586707513999585</c:v>
                </c:pt>
                <c:pt idx="34">
                  <c:v>8.796836326179136</c:v>
                </c:pt>
                <c:pt idx="35">
                  <c:v>8.8489396411092969</c:v>
                </c:pt>
                <c:pt idx="36">
                  <c:v>8.0081697650603605</c:v>
                </c:pt>
                <c:pt idx="37">
                  <c:v>7.5914602003162885</c:v>
                </c:pt>
                <c:pt idx="38">
                  <c:v>9.3330246752882484</c:v>
                </c:pt>
                <c:pt idx="39">
                  <c:v>9.947261948853285</c:v>
                </c:pt>
                <c:pt idx="40">
                  <c:v>10.776</c:v>
                </c:pt>
                <c:pt idx="41">
                  <c:v>10.442920203088809</c:v>
                </c:pt>
                <c:pt idx="42">
                  <c:v>11.125</c:v>
                </c:pt>
                <c:pt idx="43">
                  <c:v>9.7670801396352065</c:v>
                </c:pt>
                <c:pt idx="44">
                  <c:v>9.9292783505154638</c:v>
                </c:pt>
                <c:pt idx="45">
                  <c:v>9.6110006830601087</c:v>
                </c:pt>
                <c:pt idx="46">
                  <c:v>9.6501829618560873</c:v>
                </c:pt>
                <c:pt idx="47">
                  <c:v>9.9375</c:v>
                </c:pt>
                <c:pt idx="48">
                  <c:v>10.065390158102682</c:v>
                </c:pt>
                <c:pt idx="49">
                  <c:v>9.9899550115086839</c:v>
                </c:pt>
                <c:pt idx="50">
                  <c:v>11.960802469135801</c:v>
                </c:pt>
                <c:pt idx="51">
                  <c:v>16.754145187140786</c:v>
                </c:pt>
                <c:pt idx="52">
                  <c:v>17.744823283139006</c:v>
                </c:pt>
                <c:pt idx="53">
                  <c:v>22.919834384858046</c:v>
                </c:pt>
                <c:pt idx="54">
                  <c:v>22.729462340320474</c:v>
                </c:pt>
                <c:pt idx="55">
                  <c:v>14.233503565062389</c:v>
                </c:pt>
                <c:pt idx="56">
                  <c:v>12.89786193482918</c:v>
                </c:pt>
                <c:pt idx="57">
                  <c:v>11.11495552248677</c:v>
                </c:pt>
                <c:pt idx="58">
                  <c:v>11.572439389853001</c:v>
                </c:pt>
                <c:pt idx="59">
                  <c:v>11.790000000000001</c:v>
                </c:pt>
                <c:pt idx="60">
                  <c:v>11.794</c:v>
                </c:pt>
                <c:pt idx="61">
                  <c:v>12.2425</c:v>
                </c:pt>
                <c:pt idx="62">
                  <c:v>11.21</c:v>
                </c:pt>
                <c:pt idx="63">
                  <c:v>13.120862404437009</c:v>
                </c:pt>
                <c:pt idx="64">
                  <c:v>14.596097779771251</c:v>
                </c:pt>
                <c:pt idx="65">
                  <c:v>14.601423889885625</c:v>
                </c:pt>
                <c:pt idx="66">
                  <c:v>14.80062</c:v>
                </c:pt>
                <c:pt idx="67">
                  <c:v>14.702747338768575</c:v>
                </c:pt>
                <c:pt idx="68">
                  <c:v>14.668680787068055</c:v>
                </c:pt>
                <c:pt idx="69">
                  <c:v>14.722974007890931</c:v>
                </c:pt>
                <c:pt idx="70">
                  <c:v>21.146701037404824</c:v>
                </c:pt>
                <c:pt idx="71">
                  <c:v>25.435841284682105</c:v>
                </c:pt>
                <c:pt idx="72">
                  <c:v>26.436665500469203</c:v>
                </c:pt>
                <c:pt idx="73">
                  <c:v>26.436665500469203</c:v>
                </c:pt>
                <c:pt idx="74">
                  <c:v>27.258617430564943</c:v>
                </c:pt>
                <c:pt idx="75">
                  <c:v>27.279684523809522</c:v>
                </c:pt>
                <c:pt idx="76">
                  <c:v>20.677500000000002</c:v>
                </c:pt>
                <c:pt idx="77">
                  <c:v>17.734368333628883</c:v>
                </c:pt>
                <c:pt idx="78">
                  <c:v>17.777666180042377</c:v>
                </c:pt>
                <c:pt idx="79">
                  <c:v>18.192784128778893</c:v>
                </c:pt>
                <c:pt idx="80">
                  <c:v>17.55282193850179</c:v>
                </c:pt>
                <c:pt idx="81">
                  <c:v>16.711513372851087</c:v>
                </c:pt>
                <c:pt idx="82">
                  <c:v>16.528029112794581</c:v>
                </c:pt>
                <c:pt idx="83">
                  <c:v>16.12</c:v>
                </c:pt>
                <c:pt idx="84">
                  <c:v>16.12</c:v>
                </c:pt>
                <c:pt idx="85">
                  <c:v>15.341744798471977</c:v>
                </c:pt>
                <c:pt idx="86">
                  <c:v>14.090150893015576</c:v>
                </c:pt>
                <c:pt idx="87">
                  <c:v>13.027536231884058</c:v>
                </c:pt>
                <c:pt idx="88">
                  <c:v>13.891555113918658</c:v>
                </c:pt>
                <c:pt idx="89">
                  <c:v>12.868283883340757</c:v>
                </c:pt>
                <c:pt idx="90">
                  <c:v>12.268138063806383</c:v>
                </c:pt>
                <c:pt idx="91">
                  <c:v>11.985922061296218</c:v>
                </c:pt>
                <c:pt idx="92">
                  <c:v>10.49865260306883</c:v>
                </c:pt>
                <c:pt idx="93">
                  <c:v>10.510048493691528</c:v>
                </c:pt>
                <c:pt idx="94">
                  <c:v>11.045216299272077</c:v>
                </c:pt>
                <c:pt idx="95">
                  <c:v>10.112052532600996</c:v>
                </c:pt>
                <c:pt idx="96">
                  <c:v>10.145002817158542</c:v>
                </c:pt>
                <c:pt idx="97">
                  <c:v>10.252955673403374</c:v>
                </c:pt>
                <c:pt idx="98">
                  <c:v>9.5749146072986981</c:v>
                </c:pt>
                <c:pt idx="99">
                  <c:v>9.1444970476615666</c:v>
                </c:pt>
                <c:pt idx="100">
                  <c:v>9.6842867290926691</c:v>
                </c:pt>
                <c:pt idx="101">
                  <c:v>9.9233611626506644</c:v>
                </c:pt>
                <c:pt idx="102">
                  <c:v>9.9267030537078771</c:v>
                </c:pt>
                <c:pt idx="103">
                  <c:v>9.9627272727272729</c:v>
                </c:pt>
                <c:pt idx="104">
                  <c:v>9.9627272727272729</c:v>
                </c:pt>
                <c:pt idx="105" formatCode="#,##0.00_);\(#,##0.00\)">
                  <c:v>9.77440659836709</c:v>
                </c:pt>
                <c:pt idx="106" formatCode="#,##0.00_);\(#,##0.00\)">
                  <c:v>9.8155678524374164</c:v>
                </c:pt>
                <c:pt idx="107" formatCode="#,##0.00_);\(#,##0.00\)">
                  <c:v>9.8425263100958436</c:v>
                </c:pt>
                <c:pt idx="108" formatCode="#,##0.00_);\(#,##0.00\)">
                  <c:v>9.8702777777777779</c:v>
                </c:pt>
                <c:pt idx="109" formatCode="#,##0.00_);\(#,##0.00\)">
                  <c:v>9.9209994184919559</c:v>
                </c:pt>
                <c:pt idx="110" formatCode="#,##0.00_);\(#,##0.00\)">
                  <c:v>9.91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6F-4788-82C0-1E3ACC4F765B}"/>
            </c:ext>
          </c:extLst>
        </c:ser>
        <c:ser>
          <c:idx val="4"/>
          <c:order val="3"/>
          <c:tx>
            <c:strRef>
              <c:f>'Intrest Rates'!$E$6</c:f>
              <c:strCache>
                <c:ptCount val="1"/>
                <c:pt idx="0">
                  <c:v>Savings Rate 180-day deposit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'Intrest Rates'!$B$7:$B$117</c:f>
              <c:numCache>
                <c:formatCode>mmm\-yy</c:formatCode>
                <c:ptCount val="11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43118</c:v>
                </c:pt>
                <c:pt idx="97">
                  <c:v>43149</c:v>
                </c:pt>
                <c:pt idx="98">
                  <c:v>43177</c:v>
                </c:pt>
                <c:pt idx="99">
                  <c:v>43208</c:v>
                </c:pt>
                <c:pt idx="100">
                  <c:v>43238</c:v>
                </c:pt>
                <c:pt idx="101">
                  <c:v>43269</c:v>
                </c:pt>
                <c:pt idx="102">
                  <c:v>43299</c:v>
                </c:pt>
                <c:pt idx="103">
                  <c:v>43330</c:v>
                </c:pt>
                <c:pt idx="104">
                  <c:v>43361</c:v>
                </c:pt>
                <c:pt idx="105">
                  <c:v>43391</c:v>
                </c:pt>
                <c:pt idx="106">
                  <c:v>43422</c:v>
                </c:pt>
                <c:pt idx="107">
                  <c:v>43452</c:v>
                </c:pt>
                <c:pt idx="108">
                  <c:v>43483</c:v>
                </c:pt>
                <c:pt idx="109">
                  <c:v>43514</c:v>
                </c:pt>
                <c:pt idx="110">
                  <c:v>43542</c:v>
                </c:pt>
              </c:numCache>
            </c:numRef>
          </c:cat>
          <c:val>
            <c:numRef>
              <c:f>'Intrest Rates'!$E$7:$E$117</c:f>
              <c:numCache>
                <c:formatCode>#,##0.0_);\(#,##0.0\)</c:formatCode>
                <c:ptCount val="111"/>
                <c:pt idx="0">
                  <c:v>7.5549999999999997</c:v>
                </c:pt>
                <c:pt idx="1">
                  <c:v>7.5549999999999997</c:v>
                </c:pt>
                <c:pt idx="2">
                  <c:v>7.5549999999999997</c:v>
                </c:pt>
                <c:pt idx="3">
                  <c:v>7.5549999999999997</c:v>
                </c:pt>
                <c:pt idx="4">
                  <c:v>7.5662500000000001</c:v>
                </c:pt>
                <c:pt idx="5">
                  <c:v>7.6</c:v>
                </c:pt>
                <c:pt idx="6">
                  <c:v>7.6</c:v>
                </c:pt>
                <c:pt idx="7">
                  <c:v>7.6</c:v>
                </c:pt>
                <c:pt idx="8">
                  <c:v>7.6</c:v>
                </c:pt>
                <c:pt idx="9">
                  <c:v>7.6</c:v>
                </c:pt>
                <c:pt idx="10">
                  <c:v>7.6</c:v>
                </c:pt>
                <c:pt idx="11">
                  <c:v>7.6</c:v>
                </c:pt>
                <c:pt idx="12">
                  <c:v>7.6</c:v>
                </c:pt>
                <c:pt idx="13">
                  <c:v>7.1774999999999993</c:v>
                </c:pt>
                <c:pt idx="14">
                  <c:v>6.9961538461538462</c:v>
                </c:pt>
                <c:pt idx="15">
                  <c:v>7</c:v>
                </c:pt>
                <c:pt idx="16">
                  <c:v>7</c:v>
                </c:pt>
                <c:pt idx="17">
                  <c:v>6.8162499999999993</c:v>
                </c:pt>
                <c:pt idx="18">
                  <c:v>6.7549999999999999</c:v>
                </c:pt>
                <c:pt idx="19">
                  <c:v>6.7549999999999999</c:v>
                </c:pt>
                <c:pt idx="20">
                  <c:v>6.7549999999999999</c:v>
                </c:pt>
                <c:pt idx="21">
                  <c:v>6.7549999999999999</c:v>
                </c:pt>
                <c:pt idx="22">
                  <c:v>6.7549999999999999</c:v>
                </c:pt>
                <c:pt idx="23">
                  <c:v>6.7549999999999999</c:v>
                </c:pt>
                <c:pt idx="24">
                  <c:v>6.7549999999999999</c:v>
                </c:pt>
                <c:pt idx="25">
                  <c:v>6.7549999999999999</c:v>
                </c:pt>
                <c:pt idx="26">
                  <c:v>6.7549999999999999</c:v>
                </c:pt>
                <c:pt idx="27">
                  <c:v>6.7549999999999999</c:v>
                </c:pt>
                <c:pt idx="28">
                  <c:v>6.7549999999999999</c:v>
                </c:pt>
                <c:pt idx="29">
                  <c:v>6.7549999999999999</c:v>
                </c:pt>
                <c:pt idx="30">
                  <c:v>6.7549999999999999</c:v>
                </c:pt>
                <c:pt idx="31">
                  <c:v>6.7549999999999999</c:v>
                </c:pt>
                <c:pt idx="32">
                  <c:v>6.8</c:v>
                </c:pt>
                <c:pt idx="33">
                  <c:v>6.8</c:v>
                </c:pt>
                <c:pt idx="34">
                  <c:v>6.8</c:v>
                </c:pt>
                <c:pt idx="35">
                  <c:v>6.8</c:v>
                </c:pt>
                <c:pt idx="36">
                  <c:v>6.8</c:v>
                </c:pt>
                <c:pt idx="37">
                  <c:v>6.8</c:v>
                </c:pt>
                <c:pt idx="38">
                  <c:v>7.4513985609243703</c:v>
                </c:pt>
                <c:pt idx="39">
                  <c:v>7.7181250000000006</c:v>
                </c:pt>
                <c:pt idx="40">
                  <c:v>7.8831249999999997</c:v>
                </c:pt>
                <c:pt idx="41">
                  <c:v>7.744225898692811</c:v>
                </c:pt>
                <c:pt idx="42">
                  <c:v>7.6036531075568536</c:v>
                </c:pt>
                <c:pt idx="43">
                  <c:v>8.0054516994797318</c:v>
                </c:pt>
                <c:pt idx="44">
                  <c:v>7.9612967633294343</c:v>
                </c:pt>
                <c:pt idx="45">
                  <c:v>8.1798873180602847</c:v>
                </c:pt>
                <c:pt idx="46">
                  <c:v>8.1417795511239213</c:v>
                </c:pt>
                <c:pt idx="47">
                  <c:v>8.353118331433361</c:v>
                </c:pt>
                <c:pt idx="48">
                  <c:v>8.4120784313725512</c:v>
                </c:pt>
                <c:pt idx="49">
                  <c:v>8.0252867772642276</c:v>
                </c:pt>
                <c:pt idx="50">
                  <c:v>7.9173022077036581</c:v>
                </c:pt>
                <c:pt idx="51">
                  <c:v>8.0537783486888728</c:v>
                </c:pt>
                <c:pt idx="52">
                  <c:v>8.4130852921677679</c:v>
                </c:pt>
                <c:pt idx="53">
                  <c:v>9.4085951315581742</c:v>
                </c:pt>
                <c:pt idx="54">
                  <c:v>9.6671551714732686</c:v>
                </c:pt>
                <c:pt idx="55">
                  <c:v>10.000698352600097</c:v>
                </c:pt>
                <c:pt idx="56">
                  <c:v>9.3792739776341563</c:v>
                </c:pt>
                <c:pt idx="57">
                  <c:v>9.510529428347974</c:v>
                </c:pt>
                <c:pt idx="58">
                  <c:v>9.8312500000000007</c:v>
                </c:pt>
                <c:pt idx="59">
                  <c:v>10.162292789279189</c:v>
                </c:pt>
                <c:pt idx="60">
                  <c:v>10.519362421443027</c:v>
                </c:pt>
                <c:pt idx="61">
                  <c:v>10.47769546913718</c:v>
                </c:pt>
                <c:pt idx="62">
                  <c:v>10.442380427304862</c:v>
                </c:pt>
                <c:pt idx="63">
                  <c:v>10.475177904602635</c:v>
                </c:pt>
                <c:pt idx="64">
                  <c:v>10.542149226811574</c:v>
                </c:pt>
                <c:pt idx="65">
                  <c:v>10.459492527055108</c:v>
                </c:pt>
                <c:pt idx="66">
                  <c:v>10.439827837296614</c:v>
                </c:pt>
                <c:pt idx="67">
                  <c:v>10.282872445748241</c:v>
                </c:pt>
                <c:pt idx="68">
                  <c:v>10.290649609597642</c:v>
                </c:pt>
                <c:pt idx="69">
                  <c:v>10.540510074415312</c:v>
                </c:pt>
                <c:pt idx="70">
                  <c:v>10.746477804110604</c:v>
                </c:pt>
                <c:pt idx="71">
                  <c:v>10.825332097831199</c:v>
                </c:pt>
                <c:pt idx="72">
                  <c:v>11.027675836432596</c:v>
                </c:pt>
                <c:pt idx="73">
                  <c:v>11.027675836432596</c:v>
                </c:pt>
                <c:pt idx="74">
                  <c:v>12.652664037996576</c:v>
                </c:pt>
                <c:pt idx="75">
                  <c:v>13.111718953875279</c:v>
                </c:pt>
                <c:pt idx="76">
                  <c:v>13.130871182908047</c:v>
                </c:pt>
                <c:pt idx="77">
                  <c:v>12.883264221154434</c:v>
                </c:pt>
                <c:pt idx="78">
                  <c:v>13.014776267016817</c:v>
                </c:pt>
                <c:pt idx="79">
                  <c:v>13.261955314134246</c:v>
                </c:pt>
                <c:pt idx="80">
                  <c:v>12.604794635073153</c:v>
                </c:pt>
                <c:pt idx="81">
                  <c:v>12.521111324895031</c:v>
                </c:pt>
                <c:pt idx="82">
                  <c:v>12.68009876470337</c:v>
                </c:pt>
                <c:pt idx="83">
                  <c:v>12.678346250275993</c:v>
                </c:pt>
                <c:pt idx="84">
                  <c:v>12.869720469448854</c:v>
                </c:pt>
                <c:pt idx="85">
                  <c:v>12.54243274349566</c:v>
                </c:pt>
                <c:pt idx="86">
                  <c:v>11.558404356017562</c:v>
                </c:pt>
                <c:pt idx="87">
                  <c:v>11.480070230758308</c:v>
                </c:pt>
                <c:pt idx="88">
                  <c:v>11.728050541441133</c:v>
                </c:pt>
                <c:pt idx="89">
                  <c:v>10.97166573258669</c:v>
                </c:pt>
                <c:pt idx="90">
                  <c:v>10.37306555651881</c:v>
                </c:pt>
                <c:pt idx="91">
                  <c:v>9.8115206669388346</c:v>
                </c:pt>
                <c:pt idx="92">
                  <c:v>9.3704167773347908</c:v>
                </c:pt>
                <c:pt idx="93">
                  <c:v>8.8001520286354022</c:v>
                </c:pt>
                <c:pt idx="94">
                  <c:v>8.6494938696278769</c:v>
                </c:pt>
                <c:pt idx="95">
                  <c:v>8.6351824863442026</c:v>
                </c:pt>
                <c:pt idx="96">
                  <c:v>8.2730484529518939</c:v>
                </c:pt>
                <c:pt idx="97">
                  <c:v>8.26033413079886</c:v>
                </c:pt>
                <c:pt idx="98">
                  <c:v>8.0640547267901415</c:v>
                </c:pt>
                <c:pt idx="99">
                  <c:v>8.0051245217550093</c:v>
                </c:pt>
                <c:pt idx="100">
                  <c:v>7.9890415767130092</c:v>
                </c:pt>
                <c:pt idx="101">
                  <c:v>8.1244151116303307</c:v>
                </c:pt>
                <c:pt idx="102">
                  <c:v>8.1839698984109006</c:v>
                </c:pt>
                <c:pt idx="103">
                  <c:v>8.2331529564302137</c:v>
                </c:pt>
                <c:pt idx="104">
                  <c:v>8.2624363166995902</c:v>
                </c:pt>
                <c:pt idx="105">
                  <c:v>8.4574593795523647</c:v>
                </c:pt>
                <c:pt idx="106">
                  <c:v>8.5971430071084676</c:v>
                </c:pt>
                <c:pt idx="107">
                  <c:v>9.0689373055070543</c:v>
                </c:pt>
                <c:pt idx="108">
                  <c:v>9.0456528721709635</c:v>
                </c:pt>
                <c:pt idx="109">
                  <c:v>8.9251263608844056</c:v>
                </c:pt>
                <c:pt idx="110">
                  <c:v>9.84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6F-4788-82C0-1E3ACC4F7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597896"/>
        <c:axId val="1"/>
      </c:lineChart>
      <c:dateAx>
        <c:axId val="47459789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3"/>
        <c:majorTimeUnit val="months"/>
      </c:dateAx>
      <c:valAx>
        <c:axId val="1"/>
        <c:scaling>
          <c:orientation val="minMax"/>
          <c:max val="30"/>
          <c:min val="-5"/>
        </c:scaling>
        <c:delete val="0"/>
        <c:axPos val="l"/>
        <c:numFmt formatCode="#,##0_);\(#,##0\)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74597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9787357088838472E-3"/>
          <c:y val="0.90560916364344635"/>
          <c:w val="0.97872855835697403"/>
          <c:h val="9.439083635655370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mbria"/>
          <a:ea typeface="Cambria"/>
          <a:cs typeface="Cambria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09473377231356"/>
          <c:y val="3.7886632846332952E-2"/>
          <c:w val="0.84460059567944279"/>
          <c:h val="0.65443185947910354"/>
        </c:manualLayout>
      </c:layout>
      <c:lineChart>
        <c:grouping val="standard"/>
        <c:varyColors val="0"/>
        <c:ser>
          <c:idx val="0"/>
          <c:order val="0"/>
          <c:tx>
            <c:strRef>
              <c:f>'Q_Intrest Rates'!$C$5:$C$6</c:f>
              <c:strCache>
                <c:ptCount val="2"/>
                <c:pt idx="0">
                  <c:v>Lending</c:v>
                </c:pt>
                <c:pt idx="1">
                  <c:v>Rate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'Q_Intrest Rates'!$B$42:$B$92</c:f>
              <c:numCache>
                <c:formatCode>mmm\-yy</c:formatCode>
                <c:ptCount val="51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43118</c:v>
                </c:pt>
                <c:pt idx="38">
                  <c:v>43149</c:v>
                </c:pt>
                <c:pt idx="39">
                  <c:v>43177</c:v>
                </c:pt>
                <c:pt idx="40">
                  <c:v>43208</c:v>
                </c:pt>
                <c:pt idx="41">
                  <c:v>43238</c:v>
                </c:pt>
                <c:pt idx="42">
                  <c:v>43269</c:v>
                </c:pt>
                <c:pt idx="43">
                  <c:v>43299</c:v>
                </c:pt>
                <c:pt idx="44">
                  <c:v>43330</c:v>
                </c:pt>
                <c:pt idx="45">
                  <c:v>43361</c:v>
                </c:pt>
                <c:pt idx="46">
                  <c:v>43391</c:v>
                </c:pt>
                <c:pt idx="47">
                  <c:v>43422</c:v>
                </c:pt>
                <c:pt idx="48">
                  <c:v>43452</c:v>
                </c:pt>
                <c:pt idx="49">
                  <c:v>43483</c:v>
                </c:pt>
                <c:pt idx="50">
                  <c:v>43514</c:v>
                </c:pt>
              </c:numCache>
            </c:numRef>
          </c:cat>
          <c:val>
            <c:numRef>
              <c:f>'Q_Intrest Rates'!$C$42:$C$92</c:f>
              <c:numCache>
                <c:formatCode>#,##0.0_);\(#,##0.0\)</c:formatCode>
                <c:ptCount val="51"/>
                <c:pt idx="0">
                  <c:v>20.454657290250555</c:v>
                </c:pt>
                <c:pt idx="1">
                  <c:v>20.521215761324019</c:v>
                </c:pt>
                <c:pt idx="2">
                  <c:v>20.38904794770686</c:v>
                </c:pt>
                <c:pt idx="3">
                  <c:v>20.411251720799839</c:v>
                </c:pt>
                <c:pt idx="4">
                  <c:v>20.462571739781385</c:v>
                </c:pt>
                <c:pt idx="5">
                  <c:v>20.509006789226124</c:v>
                </c:pt>
                <c:pt idx="6">
                  <c:v>20.398464830884521</c:v>
                </c:pt>
                <c:pt idx="7">
                  <c:v>20.726869533547355</c:v>
                </c:pt>
                <c:pt idx="8">
                  <c:v>20.726683782115998</c:v>
                </c:pt>
                <c:pt idx="9">
                  <c:v>20.775175747884049</c:v>
                </c:pt>
                <c:pt idx="10">
                  <c:v>20.782575988238619</c:v>
                </c:pt>
                <c:pt idx="11">
                  <c:v>23.57193238809689</c:v>
                </c:pt>
                <c:pt idx="12">
                  <c:v>23.815038203561365</c:v>
                </c:pt>
                <c:pt idx="13">
                  <c:v>25.869052435028742</c:v>
                </c:pt>
                <c:pt idx="14">
                  <c:v>25.869052435028742</c:v>
                </c:pt>
                <c:pt idx="15">
                  <c:v>26.950297608033605</c:v>
                </c:pt>
                <c:pt idx="16">
                  <c:v>27.540826782926125</c:v>
                </c:pt>
                <c:pt idx="17">
                  <c:v>27.809422116729451</c:v>
                </c:pt>
                <c:pt idx="18">
                  <c:v>28.590715654378084</c:v>
                </c:pt>
                <c:pt idx="19">
                  <c:v>28.982493271408021</c:v>
                </c:pt>
                <c:pt idx="20">
                  <c:v>28.791892131936116</c:v>
                </c:pt>
                <c:pt idx="21">
                  <c:v>28.919031628391728</c:v>
                </c:pt>
                <c:pt idx="22">
                  <c:v>28.67981033672546</c:v>
                </c:pt>
                <c:pt idx="23">
                  <c:v>29.403072457340642</c:v>
                </c:pt>
                <c:pt idx="24">
                  <c:v>29.448147674944188</c:v>
                </c:pt>
                <c:pt idx="25">
                  <c:v>29.243504419732702</c:v>
                </c:pt>
                <c:pt idx="26">
                  <c:v>28.938586196436741</c:v>
                </c:pt>
                <c:pt idx="27">
                  <c:v>28.762491488481384</c:v>
                </c:pt>
                <c:pt idx="28">
                  <c:v>28.188317152699405</c:v>
                </c:pt>
                <c:pt idx="29">
                  <c:v>27.683342042645194</c:v>
                </c:pt>
                <c:pt idx="30">
                  <c:v>26.591812274580025</c:v>
                </c:pt>
                <c:pt idx="31">
                  <c:v>26.312919705248781</c:v>
                </c:pt>
                <c:pt idx="32">
                  <c:v>26.562023382518245</c:v>
                </c:pt>
                <c:pt idx="33">
                  <c:v>25.410987839567788</c:v>
                </c:pt>
                <c:pt idx="34">
                  <c:v>25.411985291115606</c:v>
                </c:pt>
                <c:pt idx="35">
                  <c:v>25.531244537284078</c:v>
                </c:pt>
                <c:pt idx="36">
                  <c:v>24.56860084299873</c:v>
                </c:pt>
                <c:pt idx="37">
                  <c:v>24.5164117100746</c:v>
                </c:pt>
                <c:pt idx="38">
                  <c:v>24.270295680509399</c:v>
                </c:pt>
                <c:pt idx="39">
                  <c:v>24.107267563014069</c:v>
                </c:pt>
                <c:pt idx="40">
                  <c:v>24.083983499504832</c:v>
                </c:pt>
                <c:pt idx="41">
                  <c:v>23.909088200062421</c:v>
                </c:pt>
                <c:pt idx="42">
                  <c:v>24.13157958054795</c:v>
                </c:pt>
                <c:pt idx="43">
                  <c:v>23.700947843783204</c:v>
                </c:pt>
                <c:pt idx="44">
                  <c:v>23.459358598934763</c:v>
                </c:pt>
                <c:pt idx="45">
                  <c:v>22.982395158890114</c:v>
                </c:pt>
                <c:pt idx="46">
                  <c:v>24.380076262124547</c:v>
                </c:pt>
                <c:pt idx="47">
                  <c:v>23.969354939494249</c:v>
                </c:pt>
                <c:pt idx="48">
                  <c:v>23.559326204878538</c:v>
                </c:pt>
                <c:pt idx="49">
                  <c:v>24.03208911016451</c:v>
                </c:pt>
                <c:pt idx="50">
                  <c:v>24.607834608836079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D5-462B-9A3D-2AACEF39611D}"/>
            </c:ext>
          </c:extLst>
        </c:ser>
        <c:ser>
          <c:idx val="2"/>
          <c:order val="1"/>
          <c:tx>
            <c:strRef>
              <c:f>'Q_Intrest Rates'!$AG$8:$AG$9</c:f>
              <c:strCache>
                <c:ptCount val="2"/>
                <c:pt idx="0">
                  <c:v>Policy </c:v>
                </c:pt>
                <c:pt idx="1">
                  <c:v>Rate </c:v>
                </c:pt>
              </c:strCache>
            </c:strRef>
          </c:tx>
          <c:spPr>
            <a:ln w="25400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'Q_Intrest Rates'!$B$42:$B$92</c:f>
              <c:numCache>
                <c:formatCode>mmm\-yy</c:formatCode>
                <c:ptCount val="51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43118</c:v>
                </c:pt>
                <c:pt idx="38">
                  <c:v>43149</c:v>
                </c:pt>
                <c:pt idx="39">
                  <c:v>43177</c:v>
                </c:pt>
                <c:pt idx="40">
                  <c:v>43208</c:v>
                </c:pt>
                <c:pt idx="41">
                  <c:v>43238</c:v>
                </c:pt>
                <c:pt idx="42">
                  <c:v>43269</c:v>
                </c:pt>
                <c:pt idx="43">
                  <c:v>43299</c:v>
                </c:pt>
                <c:pt idx="44">
                  <c:v>43330</c:v>
                </c:pt>
                <c:pt idx="45">
                  <c:v>43361</c:v>
                </c:pt>
                <c:pt idx="46">
                  <c:v>43391</c:v>
                </c:pt>
                <c:pt idx="47">
                  <c:v>43422</c:v>
                </c:pt>
                <c:pt idx="48">
                  <c:v>43452</c:v>
                </c:pt>
                <c:pt idx="49">
                  <c:v>43483</c:v>
                </c:pt>
                <c:pt idx="50">
                  <c:v>43514</c:v>
                </c:pt>
              </c:numCache>
            </c:numRef>
          </c:cat>
          <c:val>
            <c:numRef>
              <c:f>'Q_Intrest Rates'!$AG$42:$AG$92</c:f>
              <c:numCache>
                <c:formatCode>#,##0.0_);\(#,##0.0\)</c:formatCode>
                <c:ptCount val="51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  <c:pt idx="8">
                  <c:v>12.5</c:v>
                </c:pt>
                <c:pt idx="9">
                  <c:v>12.5</c:v>
                </c:pt>
                <c:pt idx="10">
                  <c:v>12.5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  <c:pt idx="20">
                  <c:v>15.5</c:v>
                </c:pt>
                <c:pt idx="21">
                  <c:v>15.5</c:v>
                </c:pt>
                <c:pt idx="22">
                  <c:v>15.5</c:v>
                </c:pt>
                <c:pt idx="23">
                  <c:v>15.5</c:v>
                </c:pt>
                <c:pt idx="24">
                  <c:v>15.5</c:v>
                </c:pt>
                <c:pt idx="25">
                  <c:v>15.5</c:v>
                </c:pt>
                <c:pt idx="26">
                  <c:v>15.125</c:v>
                </c:pt>
                <c:pt idx="27">
                  <c:v>14</c:v>
                </c:pt>
                <c:pt idx="28">
                  <c:v>14</c:v>
                </c:pt>
                <c:pt idx="29">
                  <c:v>13.25</c:v>
                </c:pt>
                <c:pt idx="30">
                  <c:v>12.5</c:v>
                </c:pt>
                <c:pt idx="31">
                  <c:v>12.5</c:v>
                </c:pt>
                <c:pt idx="32">
                  <c:v>11.510000000000002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10.25</c:v>
                </c:pt>
                <c:pt idx="38">
                  <c:v>10.130000000000001</c:v>
                </c:pt>
                <c:pt idx="39">
                  <c:v>9.75</c:v>
                </c:pt>
                <c:pt idx="40">
                  <c:v>9.75</c:v>
                </c:pt>
                <c:pt idx="41">
                  <c:v>9.75</c:v>
                </c:pt>
                <c:pt idx="42">
                  <c:v>9.75</c:v>
                </c:pt>
                <c:pt idx="43">
                  <c:v>9.75</c:v>
                </c:pt>
                <c:pt idx="44">
                  <c:v>9.75</c:v>
                </c:pt>
                <c:pt idx="45">
                  <c:v>9.75</c:v>
                </c:pt>
                <c:pt idx="46">
                  <c:v>9.75</c:v>
                </c:pt>
                <c:pt idx="47">
                  <c:v>9.75</c:v>
                </c:pt>
                <c:pt idx="48">
                  <c:v>9.75</c:v>
                </c:pt>
                <c:pt idx="49">
                  <c:v>9.75</c:v>
                </c:pt>
                <c:pt idx="50">
                  <c:v>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D5-462B-9A3D-2AACEF39611D}"/>
            </c:ext>
          </c:extLst>
        </c:ser>
        <c:ser>
          <c:idx val="3"/>
          <c:order val="2"/>
          <c:tx>
            <c:strRef>
              <c:f>'Q_Intrest Rates'!$D$6:$D$7</c:f>
              <c:strCache>
                <c:ptCount val="2"/>
                <c:pt idx="0">
                  <c:v>Interbank</c:v>
                </c:pt>
                <c:pt idx="1">
                  <c:v>Rate</c:v>
                </c:pt>
              </c:strCache>
            </c:strRef>
          </c:tx>
          <c:spPr>
            <a:ln w="25400">
              <a:solidFill>
                <a:srgbClr val="009900"/>
              </a:solidFill>
            </a:ln>
          </c:spPr>
          <c:marker>
            <c:symbol val="none"/>
          </c:marker>
          <c:cat>
            <c:numRef>
              <c:f>'Q_Intrest Rates'!$B$42:$B$92</c:f>
              <c:numCache>
                <c:formatCode>mmm\-yy</c:formatCode>
                <c:ptCount val="51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43118</c:v>
                </c:pt>
                <c:pt idx="38">
                  <c:v>43149</c:v>
                </c:pt>
                <c:pt idx="39">
                  <c:v>43177</c:v>
                </c:pt>
                <c:pt idx="40">
                  <c:v>43208</c:v>
                </c:pt>
                <c:pt idx="41">
                  <c:v>43238</c:v>
                </c:pt>
                <c:pt idx="42">
                  <c:v>43269</c:v>
                </c:pt>
                <c:pt idx="43">
                  <c:v>43299</c:v>
                </c:pt>
                <c:pt idx="44">
                  <c:v>43330</c:v>
                </c:pt>
                <c:pt idx="45">
                  <c:v>43361</c:v>
                </c:pt>
                <c:pt idx="46">
                  <c:v>43391</c:v>
                </c:pt>
                <c:pt idx="47">
                  <c:v>43422</c:v>
                </c:pt>
                <c:pt idx="48">
                  <c:v>43452</c:v>
                </c:pt>
                <c:pt idx="49">
                  <c:v>43483</c:v>
                </c:pt>
                <c:pt idx="50">
                  <c:v>43514</c:v>
                </c:pt>
              </c:numCache>
            </c:numRef>
          </c:cat>
          <c:val>
            <c:numRef>
              <c:f>'Q_Intrest Rates'!$D$42:$D$92</c:f>
              <c:numCache>
                <c:formatCode>#,##0.0_);\(#,##0.0\)</c:formatCode>
                <c:ptCount val="51"/>
                <c:pt idx="0">
                  <c:v>11.790000000000001</c:v>
                </c:pt>
                <c:pt idx="1">
                  <c:v>11.794</c:v>
                </c:pt>
                <c:pt idx="2">
                  <c:v>12.2425</c:v>
                </c:pt>
                <c:pt idx="3">
                  <c:v>11.21</c:v>
                </c:pt>
                <c:pt idx="4">
                  <c:v>13.120862404437009</c:v>
                </c:pt>
                <c:pt idx="5">
                  <c:v>14.596097779771251</c:v>
                </c:pt>
                <c:pt idx="6">
                  <c:v>14.601423889885625</c:v>
                </c:pt>
                <c:pt idx="7">
                  <c:v>14.80062</c:v>
                </c:pt>
                <c:pt idx="8">
                  <c:v>14.702747338768575</c:v>
                </c:pt>
                <c:pt idx="9">
                  <c:v>14.668680787068055</c:v>
                </c:pt>
                <c:pt idx="10">
                  <c:v>14.722974007890931</c:v>
                </c:pt>
                <c:pt idx="11">
                  <c:v>21.146701037404824</c:v>
                </c:pt>
                <c:pt idx="12">
                  <c:v>25.435841284682105</c:v>
                </c:pt>
                <c:pt idx="13">
                  <c:v>26.436665500469203</c:v>
                </c:pt>
                <c:pt idx="14">
                  <c:v>26.436665500469203</c:v>
                </c:pt>
                <c:pt idx="15">
                  <c:v>27.258617430564943</c:v>
                </c:pt>
                <c:pt idx="16">
                  <c:v>27.279684523809522</c:v>
                </c:pt>
                <c:pt idx="17">
                  <c:v>20.677500000000002</c:v>
                </c:pt>
                <c:pt idx="18">
                  <c:v>17.734368333628883</c:v>
                </c:pt>
                <c:pt idx="19">
                  <c:v>17.777666180042377</c:v>
                </c:pt>
                <c:pt idx="20">
                  <c:v>18.192784128778893</c:v>
                </c:pt>
                <c:pt idx="21">
                  <c:v>17.55282193850179</c:v>
                </c:pt>
                <c:pt idx="22">
                  <c:v>16.711513372851087</c:v>
                </c:pt>
                <c:pt idx="23">
                  <c:v>16.528029112794581</c:v>
                </c:pt>
                <c:pt idx="24">
                  <c:v>16.12</c:v>
                </c:pt>
                <c:pt idx="25">
                  <c:v>16.12</c:v>
                </c:pt>
                <c:pt idx="26">
                  <c:v>15.341744798471977</c:v>
                </c:pt>
                <c:pt idx="27">
                  <c:v>14.090150893015576</c:v>
                </c:pt>
                <c:pt idx="28">
                  <c:v>13.027536231884058</c:v>
                </c:pt>
                <c:pt idx="29">
                  <c:v>13.891555113918658</c:v>
                </c:pt>
                <c:pt idx="30">
                  <c:v>12.868283883340757</c:v>
                </c:pt>
                <c:pt idx="31">
                  <c:v>12.268138063806383</c:v>
                </c:pt>
                <c:pt idx="32">
                  <c:v>11.985922061296218</c:v>
                </c:pt>
                <c:pt idx="33">
                  <c:v>10.49865260306883</c:v>
                </c:pt>
                <c:pt idx="34">
                  <c:v>10.510048493691528</c:v>
                </c:pt>
                <c:pt idx="35">
                  <c:v>11.045216299272077</c:v>
                </c:pt>
                <c:pt idx="36">
                  <c:v>10.112052532600996</c:v>
                </c:pt>
                <c:pt idx="37">
                  <c:v>10.145002817158542</c:v>
                </c:pt>
                <c:pt idx="38">
                  <c:v>10.252955673403374</c:v>
                </c:pt>
                <c:pt idx="39">
                  <c:v>9.5749146072986981</c:v>
                </c:pt>
                <c:pt idx="40">
                  <c:v>9.1444970476615666</c:v>
                </c:pt>
                <c:pt idx="41">
                  <c:v>9.6842867290926691</c:v>
                </c:pt>
                <c:pt idx="42">
                  <c:v>9.9233611626506644</c:v>
                </c:pt>
                <c:pt idx="43">
                  <c:v>9.9267030537078771</c:v>
                </c:pt>
                <c:pt idx="44">
                  <c:v>9.9627272727272729</c:v>
                </c:pt>
                <c:pt idx="45">
                  <c:v>9.9627272727272729</c:v>
                </c:pt>
                <c:pt idx="46" formatCode="#,##0.00_);\(#,##0.00\)">
                  <c:v>9.77440659836709</c:v>
                </c:pt>
                <c:pt idx="47" formatCode="#,##0.00_);\(#,##0.00\)">
                  <c:v>9.8155678524374164</c:v>
                </c:pt>
                <c:pt idx="48" formatCode="#,##0.00_);\(#,##0.00\)">
                  <c:v>9.8425263100958436</c:v>
                </c:pt>
                <c:pt idx="49" formatCode="#,##0.00_);\(#,##0.00\)">
                  <c:v>9.8702777777777779</c:v>
                </c:pt>
                <c:pt idx="50" formatCode="#,##0.00_);\(#,##0.00\)">
                  <c:v>9.9209994184919559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D5-462B-9A3D-2AACEF39611D}"/>
            </c:ext>
          </c:extLst>
        </c:ser>
        <c:ser>
          <c:idx val="1"/>
          <c:order val="3"/>
          <c:tx>
            <c:strRef>
              <c:f>'Q_Intrest Rates'!$W$7</c:f>
              <c:strCache>
                <c:ptCount val="1"/>
                <c:pt idx="0">
                  <c:v>Composite T- Bill </c:v>
                </c:pt>
              </c:strCache>
            </c:strRef>
          </c:tx>
          <c:spPr>
            <a:ln w="25400">
              <a:solidFill>
                <a:srgbClr val="CC00FF"/>
              </a:solidFill>
            </a:ln>
          </c:spPr>
          <c:marker>
            <c:symbol val="none"/>
          </c:marker>
          <c:cat>
            <c:numRef>
              <c:f>'Q_Intrest Rates'!$B$42:$B$92</c:f>
              <c:numCache>
                <c:formatCode>mmm\-yy</c:formatCode>
                <c:ptCount val="51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43118</c:v>
                </c:pt>
                <c:pt idx="38">
                  <c:v>43149</c:v>
                </c:pt>
                <c:pt idx="39">
                  <c:v>43177</c:v>
                </c:pt>
                <c:pt idx="40">
                  <c:v>43208</c:v>
                </c:pt>
                <c:pt idx="41">
                  <c:v>43238</c:v>
                </c:pt>
                <c:pt idx="42">
                  <c:v>43269</c:v>
                </c:pt>
                <c:pt idx="43">
                  <c:v>43299</c:v>
                </c:pt>
                <c:pt idx="44">
                  <c:v>43330</c:v>
                </c:pt>
                <c:pt idx="45">
                  <c:v>43361</c:v>
                </c:pt>
                <c:pt idx="46">
                  <c:v>43391</c:v>
                </c:pt>
                <c:pt idx="47">
                  <c:v>43422</c:v>
                </c:pt>
                <c:pt idx="48">
                  <c:v>43452</c:v>
                </c:pt>
                <c:pt idx="49">
                  <c:v>43483</c:v>
                </c:pt>
                <c:pt idx="50">
                  <c:v>43514</c:v>
                </c:pt>
              </c:numCache>
            </c:numRef>
          </c:cat>
          <c:val>
            <c:numRef>
              <c:f>'Q_Intrest Rates'!$W$42:$W$92</c:f>
              <c:numCache>
                <c:formatCode>#,##0.0_);\(#,##0.0\)</c:formatCode>
                <c:ptCount val="51"/>
                <c:pt idx="0">
                  <c:v>17.237650000000002</c:v>
                </c:pt>
                <c:pt idx="1">
                  <c:v>17.439644999999999</c:v>
                </c:pt>
                <c:pt idx="2">
                  <c:v>17.91624375</c:v>
                </c:pt>
                <c:pt idx="3">
                  <c:v>17.873925</c:v>
                </c:pt>
                <c:pt idx="4">
                  <c:v>18.345162500000001</c:v>
                </c:pt>
                <c:pt idx="5">
                  <c:v>19.236510000000003</c:v>
                </c:pt>
                <c:pt idx="6">
                  <c:v>19.871275000000001</c:v>
                </c:pt>
                <c:pt idx="7">
                  <c:v>19.947975</c:v>
                </c:pt>
                <c:pt idx="8">
                  <c:v>19.392475000000001</c:v>
                </c:pt>
                <c:pt idx="9">
                  <c:v>19.51310625</c:v>
                </c:pt>
                <c:pt idx="10">
                  <c:v>19.881489999999999</c:v>
                </c:pt>
                <c:pt idx="11">
                  <c:v>19.374500000000001</c:v>
                </c:pt>
                <c:pt idx="12">
                  <c:v>18.999969999999998</c:v>
                </c:pt>
                <c:pt idx="13">
                  <c:v>22.969481250000001</c:v>
                </c:pt>
                <c:pt idx="14">
                  <c:v>25.1154625</c:v>
                </c:pt>
                <c:pt idx="15">
                  <c:v>25.549949999999999</c:v>
                </c:pt>
                <c:pt idx="16">
                  <c:v>25.758245000000002</c:v>
                </c:pt>
                <c:pt idx="17">
                  <c:v>24.438474999999997</c:v>
                </c:pt>
                <c:pt idx="18">
                  <c:v>24.011450000000004</c:v>
                </c:pt>
                <c:pt idx="19">
                  <c:v>21.000299999999999</c:v>
                </c:pt>
                <c:pt idx="20">
                  <c:v>21.000299999999999</c:v>
                </c:pt>
                <c:pt idx="21">
                  <c:v>21.000099999999996</c:v>
                </c:pt>
                <c:pt idx="22">
                  <c:v>20.9998</c:v>
                </c:pt>
                <c:pt idx="23">
                  <c:v>20.874925000000001</c:v>
                </c:pt>
                <c:pt idx="24">
                  <c:v>20.500299999999999</c:v>
                </c:pt>
                <c:pt idx="25">
                  <c:v>23.7469</c:v>
                </c:pt>
                <c:pt idx="26">
                  <c:v>20.321000000000002</c:v>
                </c:pt>
                <c:pt idx="27">
                  <c:v>16.612388441868827</c:v>
                </c:pt>
                <c:pt idx="28">
                  <c:v>16.566199999999998</c:v>
                </c:pt>
                <c:pt idx="29">
                  <c:v>15.558400000000001</c:v>
                </c:pt>
                <c:pt idx="30">
                  <c:v>14.880064867693894</c:v>
                </c:pt>
                <c:pt idx="31">
                  <c:v>16.209898258282518</c:v>
                </c:pt>
                <c:pt idx="32">
                  <c:v>13.280068961353692</c:v>
                </c:pt>
                <c:pt idx="33">
                  <c:v>14.129899999999999</c:v>
                </c:pt>
                <c:pt idx="34">
                  <c:v>14.9101</c:v>
                </c:pt>
                <c:pt idx="35">
                  <c:v>15.4331</c:v>
                </c:pt>
                <c:pt idx="36">
                  <c:v>14.383654168936957</c:v>
                </c:pt>
                <c:pt idx="37">
                  <c:v>16.1784</c:v>
                </c:pt>
                <c:pt idx="38">
                  <c:v>15.68</c:v>
                </c:pt>
                <c:pt idx="39">
                  <c:v>15.94</c:v>
                </c:pt>
                <c:pt idx="40">
                  <c:v>16.52</c:v>
                </c:pt>
                <c:pt idx="41">
                  <c:v>17.170000000000002</c:v>
                </c:pt>
                <c:pt idx="42">
                  <c:v>17.420000000000002</c:v>
                </c:pt>
                <c:pt idx="43">
                  <c:v>18.09</c:v>
                </c:pt>
                <c:pt idx="44">
                  <c:v>17.88</c:v>
                </c:pt>
                <c:pt idx="45">
                  <c:v>19.82</c:v>
                </c:pt>
                <c:pt idx="46">
                  <c:v>20.78</c:v>
                </c:pt>
                <c:pt idx="47">
                  <c:v>22.45</c:v>
                </c:pt>
                <c:pt idx="48">
                  <c:v>21.3</c:v>
                </c:pt>
                <c:pt idx="49">
                  <c:v>22.087688146010251</c:v>
                </c:pt>
                <c:pt idx="50">
                  <c:v>22.868016434687963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D5-462B-9A3D-2AACEF39611D}"/>
            </c:ext>
          </c:extLst>
        </c:ser>
        <c:ser>
          <c:idx val="6"/>
          <c:order val="4"/>
          <c:tx>
            <c:strRef>
              <c:f>'Q_Intrest Rates'!$AE$8</c:f>
              <c:strCache>
                <c:ptCount val="1"/>
                <c:pt idx="0">
                  <c:v>Composite Bond rate</c:v>
                </c:pt>
              </c:strCache>
            </c:strRef>
          </c:tx>
          <c:spPr>
            <a:ln w="3492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'Q_Intrest Rates'!$B$42:$B$92</c:f>
              <c:numCache>
                <c:formatCode>mmm\-yy</c:formatCode>
                <c:ptCount val="51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43118</c:v>
                </c:pt>
                <c:pt idx="38">
                  <c:v>43149</c:v>
                </c:pt>
                <c:pt idx="39">
                  <c:v>43177</c:v>
                </c:pt>
                <c:pt idx="40">
                  <c:v>43208</c:v>
                </c:pt>
                <c:pt idx="41">
                  <c:v>43238</c:v>
                </c:pt>
                <c:pt idx="42">
                  <c:v>43269</c:v>
                </c:pt>
                <c:pt idx="43">
                  <c:v>43299</c:v>
                </c:pt>
                <c:pt idx="44">
                  <c:v>43330</c:v>
                </c:pt>
                <c:pt idx="45">
                  <c:v>43361</c:v>
                </c:pt>
                <c:pt idx="46">
                  <c:v>43391</c:v>
                </c:pt>
                <c:pt idx="47">
                  <c:v>43422</c:v>
                </c:pt>
                <c:pt idx="48">
                  <c:v>43452</c:v>
                </c:pt>
                <c:pt idx="49">
                  <c:v>43483</c:v>
                </c:pt>
                <c:pt idx="50">
                  <c:v>43514</c:v>
                </c:pt>
              </c:numCache>
            </c:numRef>
          </c:cat>
          <c:val>
            <c:numRef>
              <c:f>'Q_Intrest Rates'!$AE$42:$AE$92</c:f>
              <c:numCache>
                <c:formatCode>#,##0.0_);\(#,##0.0\)</c:formatCode>
                <c:ptCount val="51"/>
                <c:pt idx="0">
                  <c:v>19.919999999999998</c:v>
                </c:pt>
                <c:pt idx="1">
                  <c:v>19.919999999999998</c:v>
                </c:pt>
                <c:pt idx="2">
                  <c:v>19.936666666666667</c:v>
                </c:pt>
                <c:pt idx="3">
                  <c:v>19.953333333333333</c:v>
                </c:pt>
                <c:pt idx="4">
                  <c:v>19.953333333333333</c:v>
                </c:pt>
                <c:pt idx="5">
                  <c:v>20.520666666666667</c:v>
                </c:pt>
                <c:pt idx="6">
                  <c:v>21.37166666666667</c:v>
                </c:pt>
                <c:pt idx="7">
                  <c:v>21.37166666666667</c:v>
                </c:pt>
                <c:pt idx="8">
                  <c:v>21.69541666666667</c:v>
                </c:pt>
                <c:pt idx="9">
                  <c:v>22.666666666666668</c:v>
                </c:pt>
                <c:pt idx="10">
                  <c:v>22.666666666666668</c:v>
                </c:pt>
                <c:pt idx="11">
                  <c:v>23.040833333333335</c:v>
                </c:pt>
                <c:pt idx="12">
                  <c:v>24.16333333333333</c:v>
                </c:pt>
                <c:pt idx="13">
                  <c:v>24.16333333333333</c:v>
                </c:pt>
                <c:pt idx="14">
                  <c:v>24.998333333333335</c:v>
                </c:pt>
                <c:pt idx="15">
                  <c:v>25.833333333333332</c:v>
                </c:pt>
                <c:pt idx="16">
                  <c:v>25.833333333333332</c:v>
                </c:pt>
                <c:pt idx="17">
                  <c:v>25.785833333333333</c:v>
                </c:pt>
                <c:pt idx="18">
                  <c:v>25.643333333333334</c:v>
                </c:pt>
                <c:pt idx="19">
                  <c:v>25.643333333333334</c:v>
                </c:pt>
                <c:pt idx="20">
                  <c:v>25.643333333333334</c:v>
                </c:pt>
                <c:pt idx="21">
                  <c:v>24.669999999999998</c:v>
                </c:pt>
                <c:pt idx="22">
                  <c:v>24.669999999999998</c:v>
                </c:pt>
                <c:pt idx="23">
                  <c:v>24.429000000000002</c:v>
                </c:pt>
                <c:pt idx="24">
                  <c:v>24.663333333333338</c:v>
                </c:pt>
                <c:pt idx="25">
                  <c:v>24.663333333333338</c:v>
                </c:pt>
                <c:pt idx="26">
                  <c:v>23.635000000000002</c:v>
                </c:pt>
                <c:pt idx="27">
                  <c:v>20.55</c:v>
                </c:pt>
                <c:pt idx="28">
                  <c:v>20.482916666666668</c:v>
                </c:pt>
                <c:pt idx="29">
                  <c:v>20.281666666666666</c:v>
                </c:pt>
                <c:pt idx="30">
                  <c:v>19.846666666666668</c:v>
                </c:pt>
                <c:pt idx="31">
                  <c:v>18.106666666666666</c:v>
                </c:pt>
                <c:pt idx="32">
                  <c:v>18.106666666666666</c:v>
                </c:pt>
                <c:pt idx="33">
                  <c:v>17.166666666666668</c:v>
                </c:pt>
                <c:pt idx="34">
                  <c:v>17.166666666666668</c:v>
                </c:pt>
                <c:pt idx="35">
                  <c:v>18.664999999999999</c:v>
                </c:pt>
                <c:pt idx="36">
                  <c:v>18.561000000000003</c:v>
                </c:pt>
                <c:pt idx="37">
                  <c:v>18.569187599427298</c:v>
                </c:pt>
                <c:pt idx="38">
                  <c:v>18.64</c:v>
                </c:pt>
                <c:pt idx="39">
                  <c:v>18.64</c:v>
                </c:pt>
                <c:pt idx="40">
                  <c:v>18.48</c:v>
                </c:pt>
                <c:pt idx="41">
                  <c:v>18.48</c:v>
                </c:pt>
                <c:pt idx="42">
                  <c:v>17.660499999999999</c:v>
                </c:pt>
                <c:pt idx="43">
                  <c:v>17.660499999999999</c:v>
                </c:pt>
                <c:pt idx="44">
                  <c:v>19.64</c:v>
                </c:pt>
                <c:pt idx="45">
                  <c:v>19.64</c:v>
                </c:pt>
                <c:pt idx="46">
                  <c:v>19.499406633457848</c:v>
                </c:pt>
                <c:pt idx="47">
                  <c:v>19.5</c:v>
                </c:pt>
                <c:pt idx="48">
                  <c:v>20.75</c:v>
                </c:pt>
                <c:pt idx="49">
                  <c:v>20.746658085430987</c:v>
                </c:pt>
                <c:pt idx="50">
                  <c:v>21.783431718582257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FD5-462B-9A3D-2AACEF396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4021832"/>
        <c:axId val="1"/>
      </c:lineChart>
      <c:dateAx>
        <c:axId val="60402183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3"/>
        <c:majorTimeUnit val="months"/>
      </c:dateAx>
      <c:valAx>
        <c:axId val="1"/>
        <c:scaling>
          <c:orientation val="minMax"/>
          <c:max val="30"/>
        </c:scaling>
        <c:delete val="0"/>
        <c:axPos val="l"/>
        <c:numFmt formatCode="#,##0_);\(#,##0\)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04021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978656221271833E-3"/>
          <c:y val="0.86096951342620631"/>
          <c:w val="0.98089345430805919"/>
          <c:h val="0.1390304865737936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mbria"/>
          <a:ea typeface="Cambria"/>
          <a:cs typeface="Cambria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Copper</a:t>
            </a:r>
            <a:r>
              <a:rPr lang="en-US" b="1" baseline="0" dirty="0"/>
              <a:t> prices and the Current Account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'Copper Price Current Account'!$B$1</c:f>
              <c:strCache>
                <c:ptCount val="1"/>
                <c:pt idx="0">
                  <c:v>Copper Price(USD/mt)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'Copper Price Current Account'!$A$2:$A$77</c:f>
              <c:strCache>
                <c:ptCount val="76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</c:strCache>
            </c:strRef>
          </c:cat>
          <c:val>
            <c:numRef>
              <c:f>'Copper Price Current Account'!$B$2:$B$77</c:f>
              <c:numCache>
                <c:formatCode>General</c:formatCode>
                <c:ptCount val="76"/>
                <c:pt idx="0">
                  <c:v>1794.7333333333299</c:v>
                </c:pt>
                <c:pt idx="1">
                  <c:v>1739.18333333333</c:v>
                </c:pt>
                <c:pt idx="2">
                  <c:v>1871.87666666666</c:v>
                </c:pt>
                <c:pt idx="3">
                  <c:v>1848.0833333333301</c:v>
                </c:pt>
                <c:pt idx="4">
                  <c:v>1763.9733333333299</c:v>
                </c:pt>
                <c:pt idx="5">
                  <c:v>1651.60666666666</c:v>
                </c:pt>
                <c:pt idx="6">
                  <c:v>1471.99</c:v>
                </c:pt>
                <c:pt idx="7">
                  <c:v>1425.5833333333301</c:v>
                </c:pt>
                <c:pt idx="8">
                  <c:v>1556.91333333333</c:v>
                </c:pt>
                <c:pt idx="9">
                  <c:v>1611.18</c:v>
                </c:pt>
                <c:pt idx="10">
                  <c:v>1515.9066666666599</c:v>
                </c:pt>
                <c:pt idx="11">
                  <c:v>1553.91</c:v>
                </c:pt>
                <c:pt idx="12">
                  <c:v>1663.47866666666</c:v>
                </c:pt>
                <c:pt idx="13">
                  <c:v>1640.75</c:v>
                </c:pt>
                <c:pt idx="14">
                  <c:v>1753.2660000000001</c:v>
                </c:pt>
                <c:pt idx="15">
                  <c:v>2059.0846666666598</c:v>
                </c:pt>
                <c:pt idx="16">
                  <c:v>2730.60433333333</c:v>
                </c:pt>
                <c:pt idx="17">
                  <c:v>2789.6433333333298</c:v>
                </c:pt>
                <c:pt idx="18">
                  <c:v>2849.797</c:v>
                </c:pt>
                <c:pt idx="19">
                  <c:v>3093.4949999999999</c:v>
                </c:pt>
                <c:pt idx="20">
                  <c:v>3267.73</c:v>
                </c:pt>
                <c:pt idx="21">
                  <c:v>3389.2146666666599</c:v>
                </c:pt>
                <c:pt idx="22">
                  <c:v>3756.6016666666601</c:v>
                </c:pt>
                <c:pt idx="23">
                  <c:v>4301.9593333333296</c:v>
                </c:pt>
                <c:pt idx="24">
                  <c:v>4939.8603333333303</c:v>
                </c:pt>
                <c:pt idx="25">
                  <c:v>7210.4163333333299</c:v>
                </c:pt>
                <c:pt idx="26">
                  <c:v>7670.0370000000003</c:v>
                </c:pt>
                <c:pt idx="27">
                  <c:v>7068.2243333333299</c:v>
                </c:pt>
                <c:pt idx="28">
                  <c:v>5932.8620000000001</c:v>
                </c:pt>
                <c:pt idx="29">
                  <c:v>7640.7579999999998</c:v>
                </c:pt>
                <c:pt idx="30">
                  <c:v>7711.68166666666</c:v>
                </c:pt>
                <c:pt idx="31">
                  <c:v>7187.6023333333296</c:v>
                </c:pt>
                <c:pt idx="32">
                  <c:v>7796.0006666666604</c:v>
                </c:pt>
                <c:pt idx="33">
                  <c:v>8442.759</c:v>
                </c:pt>
                <c:pt idx="34">
                  <c:v>7679.8689999999997</c:v>
                </c:pt>
                <c:pt idx="35">
                  <c:v>3904.8906666666599</c:v>
                </c:pt>
                <c:pt idx="36">
                  <c:v>3428.3883333333301</c:v>
                </c:pt>
                <c:pt idx="37">
                  <c:v>4663.0456666666596</c:v>
                </c:pt>
                <c:pt idx="38">
                  <c:v>5859.0916666666599</c:v>
                </c:pt>
                <c:pt idx="39">
                  <c:v>6648.4286666666603</c:v>
                </c:pt>
                <c:pt idx="40">
                  <c:v>7232.4170000000004</c:v>
                </c:pt>
                <c:pt idx="41">
                  <c:v>7027.3513333333303</c:v>
                </c:pt>
                <c:pt idx="42">
                  <c:v>7242.8323333333301</c:v>
                </c:pt>
                <c:pt idx="43">
                  <c:v>8636.5176666666594</c:v>
                </c:pt>
                <c:pt idx="44">
                  <c:v>9642.2199999999993</c:v>
                </c:pt>
                <c:pt idx="45">
                  <c:v>9173.18</c:v>
                </c:pt>
                <c:pt idx="46">
                  <c:v>8983.7866666666596</c:v>
                </c:pt>
                <c:pt idx="47">
                  <c:v>7513.5633333333299</c:v>
                </c:pt>
                <c:pt idx="48">
                  <c:v>8317.58</c:v>
                </c:pt>
                <c:pt idx="49">
                  <c:v>7889.38222233333</c:v>
                </c:pt>
                <c:pt idx="50">
                  <c:v>7729.1779909999996</c:v>
                </c:pt>
                <c:pt idx="51">
                  <c:v>7913.2480383333304</c:v>
                </c:pt>
                <c:pt idx="52">
                  <c:v>7917.9561110000004</c:v>
                </c:pt>
                <c:pt idx="53">
                  <c:v>7161.31002933333</c:v>
                </c:pt>
                <c:pt idx="54">
                  <c:v>7086.2769356666604</c:v>
                </c:pt>
                <c:pt idx="55">
                  <c:v>7162.8588336666598</c:v>
                </c:pt>
                <c:pt idx="56">
                  <c:v>7030.24</c:v>
                </c:pt>
                <c:pt idx="57">
                  <c:v>6795.2766666666603</c:v>
                </c:pt>
                <c:pt idx="58">
                  <c:v>6995.8133333333299</c:v>
                </c:pt>
                <c:pt idx="59">
                  <c:v>6632.26</c:v>
                </c:pt>
                <c:pt idx="60">
                  <c:v>5833.16</c:v>
                </c:pt>
                <c:pt idx="61">
                  <c:v>6056.6266666666597</c:v>
                </c:pt>
                <c:pt idx="62">
                  <c:v>5267.1</c:v>
                </c:pt>
                <c:pt idx="63">
                  <c:v>4884.9399999999896</c:v>
                </c:pt>
                <c:pt idx="64">
                  <c:v>4674.7366666666603</c:v>
                </c:pt>
                <c:pt idx="65">
                  <c:v>4736.4166666666597</c:v>
                </c:pt>
                <c:pt idx="66">
                  <c:v>4779.59</c:v>
                </c:pt>
                <c:pt idx="67">
                  <c:v>5280.84666666666</c:v>
                </c:pt>
                <c:pt idx="68">
                  <c:v>5840.0333333333301</c:v>
                </c:pt>
                <c:pt idx="69">
                  <c:v>5667.74</c:v>
                </c:pt>
                <c:pt idx="70">
                  <c:v>6349.30666666666</c:v>
                </c:pt>
                <c:pt idx="71">
                  <c:v>6822.68</c:v>
                </c:pt>
                <c:pt idx="72">
                  <c:v>6957.1833333333298</c:v>
                </c:pt>
                <c:pt idx="73">
                  <c:v>6880.88</c:v>
                </c:pt>
                <c:pt idx="74">
                  <c:v>6117.52</c:v>
                </c:pt>
                <c:pt idx="75">
                  <c:v>6163.61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CB-4F20-B6F5-62AE46F85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6475696"/>
        <c:axId val="1036476024"/>
      </c:lineChart>
      <c:lineChart>
        <c:grouping val="standard"/>
        <c:varyColors val="0"/>
        <c:ser>
          <c:idx val="1"/>
          <c:order val="1"/>
          <c:tx>
            <c:strRef>
              <c:f>'Copper Price Current Account'!$C$1</c:f>
              <c:strCache>
                <c:ptCount val="1"/>
                <c:pt idx="0">
                  <c:v>Current Account  (USD Mns) (RHS)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'Copper Price Current Account'!$A$2:$A$77</c:f>
              <c:strCache>
                <c:ptCount val="76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</c:strCache>
            </c:strRef>
          </c:cat>
          <c:val>
            <c:numRef>
              <c:f>'Copper Price Current Account'!$C$2:$C$77</c:f>
              <c:numCache>
                <c:formatCode>General</c:formatCode>
                <c:ptCount val="76"/>
                <c:pt idx="0">
                  <c:v>-81.018695254312547</c:v>
                </c:pt>
                <c:pt idx="1">
                  <c:v>-149.67852280303151</c:v>
                </c:pt>
                <c:pt idx="2">
                  <c:v>-120.28447257593072</c:v>
                </c:pt>
                <c:pt idx="3">
                  <c:v>-119.21175028315169</c:v>
                </c:pt>
                <c:pt idx="4">
                  <c:v>-210.81745778376006</c:v>
                </c:pt>
                <c:pt idx="5">
                  <c:v>-151.10453127687481</c:v>
                </c:pt>
                <c:pt idx="6">
                  <c:v>-161.36440089624429</c:v>
                </c:pt>
                <c:pt idx="7">
                  <c:v>-182.10520981823331</c:v>
                </c:pt>
                <c:pt idx="8">
                  <c:v>-153.06335656139399</c:v>
                </c:pt>
                <c:pt idx="9">
                  <c:v>-151.78658981604426</c:v>
                </c:pt>
                <c:pt idx="10">
                  <c:v>-148.85041511509036</c:v>
                </c:pt>
                <c:pt idx="11">
                  <c:v>-151.41642300635334</c:v>
                </c:pt>
                <c:pt idx="12">
                  <c:v>-198.79870845824087</c:v>
                </c:pt>
                <c:pt idx="13">
                  <c:v>-109.60923202983618</c:v>
                </c:pt>
                <c:pt idx="14">
                  <c:v>-109.55248340477429</c:v>
                </c:pt>
                <c:pt idx="15">
                  <c:v>-153.50096073401684</c:v>
                </c:pt>
                <c:pt idx="16">
                  <c:v>-56.23546571474234</c:v>
                </c:pt>
                <c:pt idx="17">
                  <c:v>-150.0343384731315</c:v>
                </c:pt>
                <c:pt idx="18">
                  <c:v>-3.902839833380833</c:v>
                </c:pt>
                <c:pt idx="19">
                  <c:v>-21.595306163635225</c:v>
                </c:pt>
                <c:pt idx="20">
                  <c:v>-98.949387125059189</c:v>
                </c:pt>
                <c:pt idx="21">
                  <c:v>-137.44160664265385</c:v>
                </c:pt>
                <c:pt idx="22">
                  <c:v>-105.90512203338396</c:v>
                </c:pt>
                <c:pt idx="23">
                  <c:v>-20.881147692561772</c:v>
                </c:pt>
                <c:pt idx="24">
                  <c:v>-13.970373739162337</c:v>
                </c:pt>
                <c:pt idx="25">
                  <c:v>343.88134060247006</c:v>
                </c:pt>
                <c:pt idx="26">
                  <c:v>218.85170628065353</c:v>
                </c:pt>
                <c:pt idx="27">
                  <c:v>-72.529099315493482</c:v>
                </c:pt>
                <c:pt idx="28">
                  <c:v>-192.80102350371422</c:v>
                </c:pt>
                <c:pt idx="29">
                  <c:v>46.390241988083694</c:v>
                </c:pt>
                <c:pt idx="30">
                  <c:v>39.754983058446292</c:v>
                </c:pt>
                <c:pt idx="31">
                  <c:v>-213.96020880486518</c:v>
                </c:pt>
                <c:pt idx="32">
                  <c:v>47.094353724913553</c:v>
                </c:pt>
                <c:pt idx="33">
                  <c:v>177.86422912547187</c:v>
                </c:pt>
                <c:pt idx="34">
                  <c:v>-564.00606082763522</c:v>
                </c:pt>
                <c:pt idx="35">
                  <c:v>-428.46782802946655</c:v>
                </c:pt>
                <c:pt idx="36">
                  <c:v>-93.24146614841159</c:v>
                </c:pt>
                <c:pt idx="37">
                  <c:v>59.587448336157053</c:v>
                </c:pt>
                <c:pt idx="38">
                  <c:v>424.57063826132315</c:v>
                </c:pt>
                <c:pt idx="39">
                  <c:v>334.13609964741391</c:v>
                </c:pt>
                <c:pt idx="40">
                  <c:v>225.24563539605612</c:v>
                </c:pt>
                <c:pt idx="41">
                  <c:v>186.21460449565811</c:v>
                </c:pt>
                <c:pt idx="42">
                  <c:v>548.32286342147506</c:v>
                </c:pt>
                <c:pt idx="43">
                  <c:v>434.0436968083477</c:v>
                </c:pt>
                <c:pt idx="44">
                  <c:v>85.062766233039568</c:v>
                </c:pt>
                <c:pt idx="45">
                  <c:v>84.206636453045888</c:v>
                </c:pt>
                <c:pt idx="46">
                  <c:v>564.93585446325267</c:v>
                </c:pt>
                <c:pt idx="47">
                  <c:v>221.40371845553091</c:v>
                </c:pt>
                <c:pt idx="48">
                  <c:v>-6.0021964240499557</c:v>
                </c:pt>
                <c:pt idx="49">
                  <c:v>93.394717535251459</c:v>
                </c:pt>
                <c:pt idx="50">
                  <c:v>626.39262412240032</c:v>
                </c:pt>
                <c:pt idx="51">
                  <c:v>424.75192363108283</c:v>
                </c:pt>
                <c:pt idx="52">
                  <c:v>86.988061474442731</c:v>
                </c:pt>
                <c:pt idx="53">
                  <c:v>171.19778567763075</c:v>
                </c:pt>
                <c:pt idx="54">
                  <c:v>-240.89255121161764</c:v>
                </c:pt>
                <c:pt idx="55">
                  <c:v>-249.29138986823375</c:v>
                </c:pt>
                <c:pt idx="56">
                  <c:v>-81.751509072984874</c:v>
                </c:pt>
                <c:pt idx="57">
                  <c:v>-73.897431935471417</c:v>
                </c:pt>
                <c:pt idx="58">
                  <c:v>434.96464368550232</c:v>
                </c:pt>
                <c:pt idx="59">
                  <c:v>334.32644176570835</c:v>
                </c:pt>
                <c:pt idx="60">
                  <c:v>229.41363002204221</c:v>
                </c:pt>
                <c:pt idx="61">
                  <c:v>-152.20358060812177</c:v>
                </c:pt>
                <c:pt idx="62">
                  <c:v>-235.34788203770307</c:v>
                </c:pt>
                <c:pt idx="63">
                  <c:v>-412.6317010078028</c:v>
                </c:pt>
                <c:pt idx="64">
                  <c:v>82.483996103866943</c:v>
                </c:pt>
                <c:pt idx="65">
                  <c:v>81.232992383588396</c:v>
                </c:pt>
                <c:pt idx="66">
                  <c:v>-383.00895224491006</c:v>
                </c:pt>
                <c:pt idx="67">
                  <c:v>-468.54452174333272</c:v>
                </c:pt>
                <c:pt idx="68">
                  <c:v>25.062237103220966</c:v>
                </c:pt>
                <c:pt idx="69">
                  <c:v>-192.8708510316188</c:v>
                </c:pt>
                <c:pt idx="70">
                  <c:v>-153.05680429940637</c:v>
                </c:pt>
                <c:pt idx="71">
                  <c:v>-114.13982676836748</c:v>
                </c:pt>
                <c:pt idx="72">
                  <c:v>-267.66099073488431</c:v>
                </c:pt>
                <c:pt idx="73">
                  <c:v>-272.62834876118762</c:v>
                </c:pt>
                <c:pt idx="74">
                  <c:v>160.81153303783927</c:v>
                </c:pt>
                <c:pt idx="75">
                  <c:v>-328.08116150455703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CB-4F20-B6F5-62AE46F85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769424"/>
        <c:axId val="1190760240"/>
      </c:lineChart>
      <c:catAx>
        <c:axId val="103647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476024"/>
        <c:crosses val="autoZero"/>
        <c:auto val="1"/>
        <c:lblAlgn val="ctr"/>
        <c:lblOffset val="100"/>
        <c:noMultiLvlLbl val="0"/>
      </c:catAx>
      <c:valAx>
        <c:axId val="1036476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475696"/>
        <c:crosses val="autoZero"/>
        <c:crossBetween val="between"/>
      </c:valAx>
      <c:valAx>
        <c:axId val="11907602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769424"/>
        <c:crosses val="max"/>
        <c:crossBetween val="between"/>
      </c:valAx>
      <c:catAx>
        <c:axId val="119076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07602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</a:t>
            </a:r>
            <a:r>
              <a:rPr lang="en-US" baseline="0"/>
              <a:t> Rates: Copper Prices and Zambian GDP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'GDP Growth Rate and Copper Pric'!$D$1</c:f>
              <c:strCache>
                <c:ptCount val="1"/>
                <c:pt idx="0">
                  <c:v>Growth in Copper Prices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'GDP Growth Rate and Copper Pric'!$A$2:$A$20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'GDP Growth Rate and Copper Pric'!$D$2:$D$20</c:f>
              <c:numCache>
                <c:formatCode>0</c:formatCode>
                <c:ptCount val="19"/>
                <c:pt idx="1">
                  <c:v>-12.968559799978074</c:v>
                </c:pt>
                <c:pt idx="2">
                  <c:v>-1.1918502428261424</c:v>
                </c:pt>
                <c:pt idx="3">
                  <c:v>14.085957208958133</c:v>
                </c:pt>
                <c:pt idx="4">
                  <c:v>61.0821594157267</c:v>
                </c:pt>
                <c:pt idx="5">
                  <c:v>28.367904631201956</c:v>
                </c:pt>
                <c:pt idx="6">
                  <c:v>82.722487484120549</c:v>
                </c:pt>
                <c:pt idx="7">
                  <c:v>5.8923471406292061</c:v>
                </c:pt>
                <c:pt idx="8">
                  <c:v>-2.2807110460762225</c:v>
                </c:pt>
                <c:pt idx="9">
                  <c:v>-25.9656764244945</c:v>
                </c:pt>
                <c:pt idx="10">
                  <c:v>46.313826641976988</c:v>
                </c:pt>
                <c:pt idx="11">
                  <c:v>17.165836138427238</c:v>
                </c:pt>
                <c:pt idx="12">
                  <c:v>-9.807680648868633</c:v>
                </c:pt>
                <c:pt idx="13">
                  <c:v>-7.9153367784641215</c:v>
                </c:pt>
                <c:pt idx="14">
                  <c:v>-6.3924789200624836</c:v>
                </c:pt>
                <c:pt idx="15">
                  <c:v>-19.712406768416667</c:v>
                </c:pt>
                <c:pt idx="16">
                  <c:v>-11.660724428767743</c:v>
                </c:pt>
                <c:pt idx="17">
                  <c:v>26.747533200935301</c:v>
                </c:pt>
                <c:pt idx="18">
                  <c:v>5.8324446158849241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93-4076-8922-312F63979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113760"/>
        <c:axId val="853115400"/>
      </c:lineChart>
      <c:lineChart>
        <c:grouping val="standard"/>
        <c:varyColors val="0"/>
        <c:ser>
          <c:idx val="0"/>
          <c:order val="0"/>
          <c:tx>
            <c:strRef>
              <c:f>'GDP Growth Rate and Copper Pric'!$B$1</c:f>
              <c:strCache>
                <c:ptCount val="1"/>
                <c:pt idx="0">
                  <c:v>GDP Growth Rates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Growth Rate and Copper Pric'!$A$2:$A$20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'GDP Growth Rate and Copper Pric'!$B$2:$B$20</c:f>
              <c:numCache>
                <c:formatCode>General</c:formatCode>
                <c:ptCount val="19"/>
                <c:pt idx="0">
                  <c:v>3.8973229434189562</c:v>
                </c:pt>
                <c:pt idx="1">
                  <c:v>5.3168682741841877</c:v>
                </c:pt>
                <c:pt idx="2">
                  <c:v>4.5060142803260135</c:v>
                </c:pt>
                <c:pt idx="3">
                  <c:v>6.9449739822122609</c:v>
                </c:pt>
                <c:pt idx="4">
                  <c:v>7.0323951151521698</c:v>
                </c:pt>
                <c:pt idx="5">
                  <c:v>7.2355990065554323</c:v>
                </c:pt>
                <c:pt idx="6">
                  <c:v>7.9036944448008057</c:v>
                </c:pt>
                <c:pt idx="7">
                  <c:v>8.3524362444740774</c:v>
                </c:pt>
                <c:pt idx="8">
                  <c:v>7.7738958154236002</c:v>
                </c:pt>
                <c:pt idx="9">
                  <c:v>9.2203484058663037</c:v>
                </c:pt>
                <c:pt idx="10">
                  <c:v>10.298205851749259</c:v>
                </c:pt>
                <c:pt idx="11">
                  <c:v>5.5646247167387344</c:v>
                </c:pt>
                <c:pt idx="12">
                  <c:v>7.5976169688654522</c:v>
                </c:pt>
                <c:pt idx="13">
                  <c:v>5.0593763782265739</c:v>
                </c:pt>
                <c:pt idx="14">
                  <c:v>4.6958263726904761</c:v>
                </c:pt>
                <c:pt idx="15">
                  <c:v>2.9198811101871343</c:v>
                </c:pt>
                <c:pt idx="16">
                  <c:v>3.7571778047637423</c:v>
                </c:pt>
                <c:pt idx="17">
                  <c:v>3.4031688511950478</c:v>
                </c:pt>
                <c:pt idx="18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93-4076-8922-312F63979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969152"/>
        <c:axId val="908967512"/>
      </c:lineChart>
      <c:catAx>
        <c:axId val="85311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115400"/>
        <c:crosses val="autoZero"/>
        <c:auto val="1"/>
        <c:lblAlgn val="ctr"/>
        <c:lblOffset val="100"/>
        <c:noMultiLvlLbl val="0"/>
      </c:catAx>
      <c:valAx>
        <c:axId val="853115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113760"/>
        <c:crosses val="autoZero"/>
        <c:crossBetween val="between"/>
      </c:valAx>
      <c:valAx>
        <c:axId val="9089675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969152"/>
        <c:crosses val="max"/>
        <c:crossBetween val="between"/>
      </c:valAx>
      <c:catAx>
        <c:axId val="908969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8967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350889174567466"/>
          <c:y val="0"/>
          <c:w val="0.63936097273555093"/>
          <c:h val="0.84422998908599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Sheet1!$N$2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Sheet1!$M$3:$M$12</c:f>
              <c:strCache>
                <c:ptCount val="10"/>
                <c:pt idx="0">
                  <c:v>Other Businesses</c:v>
                </c:pt>
                <c:pt idx="1">
                  <c:v>Foreign Financials</c:v>
                </c:pt>
                <c:pt idx="2">
                  <c:v>Mining and quarrying</c:v>
                </c:pt>
                <c:pt idx="3">
                  <c:v>Agric, hunting and forestry</c:v>
                </c:pt>
                <c:pt idx="4">
                  <c:v>Construction</c:v>
                </c:pt>
                <c:pt idx="5">
                  <c:v>Households</c:v>
                </c:pt>
                <c:pt idx="6">
                  <c:v>Manufacturing</c:v>
                </c:pt>
                <c:pt idx="7">
                  <c:v>Wholesale and retail trade</c:v>
                </c:pt>
                <c:pt idx="8">
                  <c:v>Public administration </c:v>
                </c:pt>
                <c:pt idx="9">
                  <c:v>Bureaux</c:v>
                </c:pt>
              </c:strCache>
            </c:strRef>
          </c:cat>
          <c:val>
            <c:numRef>
              <c:f>Sheet1!$N$3:$N$12</c:f>
              <c:numCache>
                <c:formatCode>#,##0.00_);[Red]\(#,##0.00\)</c:formatCode>
                <c:ptCount val="10"/>
                <c:pt idx="0">
                  <c:v>208801040.97776204</c:v>
                </c:pt>
                <c:pt idx="1">
                  <c:v>191252424.81626236</c:v>
                </c:pt>
                <c:pt idx="2">
                  <c:v>2158842765.0676227</c:v>
                </c:pt>
                <c:pt idx="3">
                  <c:v>56821680.807326436</c:v>
                </c:pt>
                <c:pt idx="4">
                  <c:v>223114535.35994768</c:v>
                </c:pt>
                <c:pt idx="5">
                  <c:v>-15215366.452916145</c:v>
                </c:pt>
                <c:pt idx="6">
                  <c:v>-245136804.03976619</c:v>
                </c:pt>
                <c:pt idx="7">
                  <c:v>-392944910.83400321</c:v>
                </c:pt>
                <c:pt idx="8">
                  <c:v>-1240600231.1892405</c:v>
                </c:pt>
                <c:pt idx="9">
                  <c:v>-531782436.4458192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1-4BBD-9170-4914287433A8}"/>
            </c:ext>
          </c:extLst>
        </c:ser>
        <c:ser>
          <c:idx val="1"/>
          <c:order val="1"/>
          <c:tx>
            <c:strRef>
              <c:f>Sheet1!$O$2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Sheet1!$M$3:$M$12</c:f>
              <c:strCache>
                <c:ptCount val="10"/>
                <c:pt idx="0">
                  <c:v>Other Businesses</c:v>
                </c:pt>
                <c:pt idx="1">
                  <c:v>Foreign Financials</c:v>
                </c:pt>
                <c:pt idx="2">
                  <c:v>Mining and quarrying</c:v>
                </c:pt>
                <c:pt idx="3">
                  <c:v>Agric, hunting and forestry</c:v>
                </c:pt>
                <c:pt idx="4">
                  <c:v>Construction</c:v>
                </c:pt>
                <c:pt idx="5">
                  <c:v>Households</c:v>
                </c:pt>
                <c:pt idx="6">
                  <c:v>Manufacturing</c:v>
                </c:pt>
                <c:pt idx="7">
                  <c:v>Wholesale and retail trade</c:v>
                </c:pt>
                <c:pt idx="8">
                  <c:v>Public administration </c:v>
                </c:pt>
                <c:pt idx="9">
                  <c:v>Bureaux</c:v>
                </c:pt>
              </c:strCache>
            </c:strRef>
          </c:cat>
          <c:val>
            <c:numRef>
              <c:f>Sheet1!$O$3:$O$12</c:f>
              <c:numCache>
                <c:formatCode>#,##0.00_);[Red]\(#,##0.00\)</c:formatCode>
                <c:ptCount val="10"/>
                <c:pt idx="0">
                  <c:v>286258431.97591054</c:v>
                </c:pt>
                <c:pt idx="1">
                  <c:v>388003946.63400793</c:v>
                </c:pt>
                <c:pt idx="2">
                  <c:v>1686385483.0496726</c:v>
                </c:pt>
                <c:pt idx="3">
                  <c:v>-25053791.923995733</c:v>
                </c:pt>
                <c:pt idx="4">
                  <c:v>146290830.6653313</c:v>
                </c:pt>
                <c:pt idx="5">
                  <c:v>21880356.781852365</c:v>
                </c:pt>
                <c:pt idx="6">
                  <c:v>-126890143.3639057</c:v>
                </c:pt>
                <c:pt idx="7">
                  <c:v>-340751475.00214821</c:v>
                </c:pt>
                <c:pt idx="8">
                  <c:v>-922934302.22543871</c:v>
                </c:pt>
                <c:pt idx="9">
                  <c:v>-481859223.50176632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1-4BBD-9170-491428743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67391864"/>
        <c:axId val="967392192"/>
      </c:barChart>
      <c:catAx>
        <c:axId val="967391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967392192"/>
        <c:crosses val="autoZero"/>
        <c:auto val="1"/>
        <c:lblAlgn val="ctr"/>
        <c:lblOffset val="100"/>
        <c:noMultiLvlLbl val="0"/>
      </c:catAx>
      <c:valAx>
        <c:axId val="967392192"/>
        <c:scaling>
          <c:orientation val="minMax"/>
        </c:scaling>
        <c:delete val="0"/>
        <c:axPos val="b"/>
        <c:numFmt formatCode="#,##0.00_);[Red]\(#,##0.00\)" sourceLinked="0"/>
        <c:majorTickMark val="none"/>
        <c:minorTickMark val="none"/>
        <c:tickLblPos val="nextTo"/>
        <c:spPr>
          <a:noFill/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967391864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0.04836</cdr:x>
      <cdr:y>0.72515</cdr:y>
    </cdr:from>
    <cdr:to>
      <cdr:x>0.10643</cdr:x>
      <cdr:y>0.80698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81000" y="2971486"/>
          <a:ext cx="457499" cy="3353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0.18917</cdr:x>
      <cdr:y>0.04708</cdr:y>
    </cdr:from>
    <cdr:to>
      <cdr:x>0.94411</cdr:x>
      <cdr:y>0.09424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161925"/>
          <a:ext cx="41814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1.22648E-7</cdr:x>
      <cdr:y>0.1843</cdr:y>
    </cdr:from>
    <cdr:to>
      <cdr:x>0.04673</cdr:x>
      <cdr:y>0.4544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36307" y="1291698"/>
          <a:ext cx="125361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000"/>
            </a:lnSpc>
          </a:pPr>
          <a:r>
            <a:rPr lang="en-US" sz="1600" b="1" dirty="0"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0.18917</cdr:x>
      <cdr:y>0.04708</cdr:y>
    </cdr:from>
    <cdr:to>
      <cdr:x>0.94411</cdr:x>
      <cdr:y>0.09424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161925"/>
          <a:ext cx="41814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0.1843</cdr:y>
    </cdr:from>
    <cdr:to>
      <cdr:x>0.06409</cdr:x>
      <cdr:y>0.33668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251820" y="1061445"/>
          <a:ext cx="71319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000"/>
            </a:lnSpc>
          </a:pPr>
          <a:r>
            <a:rPr lang="en-US" sz="1200" b="1" dirty="0"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533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9" y="2"/>
            <a:ext cx="2919441" cy="49533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4B227FB0-E2B8-4FC4-A78C-FBB7AD347E09}" type="datetimeFigureOut">
              <a:rPr lang="en-GB" smtClean="0"/>
              <a:pPr/>
              <a:t>06/05/2019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7"/>
            <a:ext cx="2919441" cy="49533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9" y="9370977"/>
            <a:ext cx="2919441" cy="49533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B9F0FF8F-CF9D-4F17-A0EE-15AB1D0322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9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AFD576F7-F3AE-4219-9F82-7F299D3DB74C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3F0D2D9-AB03-44C6-BAF8-F88D3301D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7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36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31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63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7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9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70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0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D2D9-AB03-44C6-BAF8-F88D3301D9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9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0240-566E-4F64-96F8-AC76FEB0C4E9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860A-C9D4-44DC-A5B4-416ACDC20E6E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9914-9254-4514-93C0-1CAA831258A9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C48-5C21-404A-83D2-CABAC6882568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E19B-6F87-4E1B-909C-CCFED65ECD26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1BEDC1-979F-456A-ACCE-7123EDA9D71A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F7B-138E-4677-9554-3A0527463699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61D1-D393-423A-B8CE-27A859A655D1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BAE2-407B-46F4-8417-ACC95D534074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DCD6-92A5-4CA1-BD6E-2D287C6E90D7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BEA17B-EC7D-48F1-A2F8-C92F87F283B9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C2449D-EF79-43EF-845C-7F581B5CD60E}" type="datetime1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C313A-6E75-49F2-97F8-D1CEF3B6B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8265" y="1600200"/>
            <a:ext cx="7446535" cy="4741185"/>
          </a:xfrm>
        </p:spPr>
        <p:txBody>
          <a:bodyPr>
            <a:normAutofit/>
          </a:bodyPr>
          <a:lstStyle/>
          <a:p>
            <a:pPr marL="857250" lvl="2" indent="0" algn="just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GB" sz="2400" b="1" dirty="0" smtClean="0"/>
              <a:t>Bank of Zambia</a:t>
            </a:r>
            <a:endParaRPr lang="en-GB" sz="2400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 smtClean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GB" sz="2800" b="1" dirty="0" smtClean="0"/>
              <a:t>Implications of Recent Trade Tensions on Macroeconomic Policy</a:t>
            </a:r>
            <a:endParaRPr lang="en-GB" sz="2800" b="1" dirty="0" smtClean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 smtClean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endParaRPr lang="en-GB" sz="2400" b="1" dirty="0"/>
          </a:p>
          <a:p>
            <a:pPr marL="1314450" lvl="2" indent="-45720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GB" sz="2400" b="1" dirty="0" smtClean="0"/>
              <a:t>May 6, 2019</a:t>
            </a:r>
            <a:endParaRPr lang="en-GB" sz="24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9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9352" y="152399"/>
            <a:ext cx="8839200" cy="97674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Current Monetary Policy Framework (cont’d)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1800" i="1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71018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9" name="ResMon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09600" y="2286314"/>
          <a:ext cx="7878417" cy="409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1600200" y="1916983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Money Market Liquidity and Interbank Rate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53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455152" cy="9313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Current monetary </a:t>
            </a:r>
            <a:r>
              <a:rPr lang="en-US" sz="2800" b="1" dirty="0"/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olicy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Framework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32810" y="1435029"/>
            <a:ext cx="311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a typeface="Times New Roman" panose="02020603050405020304" pitchFamily="18" charset="0"/>
              </a:rPr>
              <a:t> </a:t>
            </a:r>
            <a:r>
              <a:rPr lang="en-US" sz="1600" b="1" dirty="0" smtClean="0">
                <a:ea typeface="Times New Roman" panose="02020603050405020304" pitchFamily="18" charset="0"/>
              </a:rPr>
              <a:t>Nominal </a:t>
            </a:r>
            <a:r>
              <a:rPr lang="en-US" sz="1600" b="1" dirty="0">
                <a:ea typeface="Times New Roman" panose="02020603050405020304" pitchFamily="18" charset="0"/>
              </a:rPr>
              <a:t>Interest Rates (%)</a:t>
            </a:r>
            <a:endParaRPr lang="en-US" sz="16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03701" y="1896366"/>
            <a:ext cx="1538796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381000" y="1742779"/>
          <a:ext cx="8229600" cy="458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43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Current Monetary Policy Framework (cont’d)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219200" y="14478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8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1" y="1467697"/>
            <a:ext cx="8461249" cy="524499"/>
          </a:xfrm>
        </p:spPr>
        <p:txBody>
          <a:bodyPr>
            <a:noAutofit/>
          </a:bodyPr>
          <a:lstStyle/>
          <a:p>
            <a:pPr marL="548640" lvl="2" algn="l">
              <a:buClr>
                <a:schemeClr val="accent1"/>
              </a:buClr>
              <a:buSzPct val="85000"/>
            </a:pPr>
            <a:r>
              <a:rPr lang="en-GB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b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en-GB" b="1" kern="12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sz="16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8509" y="1382877"/>
            <a:ext cx="3863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ea typeface="Times New Roman" panose="02020603050405020304" pitchFamily="18" charset="0"/>
              </a:rPr>
              <a:t>Balance </a:t>
            </a:r>
            <a:r>
              <a:rPr lang="en-US" sz="1600" b="1" dirty="0">
                <a:ea typeface="Times New Roman" panose="02020603050405020304" pitchFamily="18" charset="0"/>
              </a:rPr>
              <a:t>of Payments (US$’million)</a:t>
            </a:r>
            <a:endParaRPr lang="en-US" sz="16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8600"/>
            <a:ext cx="8302752" cy="88351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Trade Tensions and Macroeconomic Policy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sz="1500" b="1" i="1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45342"/>
              </p:ext>
            </p:extLst>
          </p:nvPr>
        </p:nvGraphicFramePr>
        <p:xfrm>
          <a:off x="798577" y="1668712"/>
          <a:ext cx="7583423" cy="465587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5372873">
                  <a:extLst>
                    <a:ext uri="{9D8B030D-6E8A-4147-A177-3AD203B41FA5}">
                      <a16:colId xmlns:a16="http://schemas.microsoft.com/office/drawing/2014/main" val="3556446271"/>
                    </a:ext>
                  </a:extLst>
                </a:gridCol>
                <a:gridCol w="736850">
                  <a:extLst>
                    <a:ext uri="{9D8B030D-6E8A-4147-A177-3AD203B41FA5}">
                      <a16:colId xmlns:a16="http://schemas.microsoft.com/office/drawing/2014/main" val="3013672799"/>
                    </a:ext>
                  </a:extLst>
                </a:gridCol>
                <a:gridCol w="736850">
                  <a:extLst>
                    <a:ext uri="{9D8B030D-6E8A-4147-A177-3AD203B41FA5}">
                      <a16:colId xmlns:a16="http://schemas.microsoft.com/office/drawing/2014/main" val="2406762196"/>
                    </a:ext>
                  </a:extLst>
                </a:gridCol>
                <a:gridCol w="736850">
                  <a:extLst>
                    <a:ext uri="{9D8B030D-6E8A-4147-A177-3AD203B41FA5}">
                      <a16:colId xmlns:a16="http://schemas.microsoft.com/office/drawing/2014/main" val="1481866389"/>
                    </a:ext>
                  </a:extLst>
                </a:gridCol>
              </a:tblGrid>
              <a:tr h="279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2017</a:t>
                      </a:r>
                      <a:r>
                        <a:rPr lang="en-US" sz="1200" b="1" u="none" strike="noStrike" baseline="30000" dirty="0">
                          <a:effectLst/>
                        </a:rPr>
                        <a:t>r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2018**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946716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A. Current Account, </a:t>
                      </a:r>
                      <a:r>
                        <a:rPr lang="en-US" sz="1200" b="1" u="none" strike="noStrike" dirty="0" err="1">
                          <a:effectLst/>
                        </a:rPr>
                        <a:t>n.i.e</a:t>
                      </a:r>
                      <a:r>
                        <a:rPr lang="en-US" sz="1200" b="1" u="none" strike="noStrike" dirty="0">
                          <a:effectLst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-684.4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-435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-707.6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429870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        Balance on goods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238.4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960.2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849347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   Goods</a:t>
                      </a:r>
                      <a:r>
                        <a:rPr lang="en-US" sz="1200" u="none" strike="noStrike" dirty="0">
                          <a:effectLst/>
                        </a:rPr>
                        <a:t>: exports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3015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6,534.80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8,215.50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9,029.40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749148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of Which Copper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276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4,399.10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6,118.60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6,658.40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165926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                       Cobalt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768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124.8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116.7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89191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                                            NTEs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1,770.20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1,752.80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2,036.10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136714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                                           Gold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191.2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156.1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354920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    Goods</a:t>
                      </a:r>
                      <a:r>
                        <a:rPr lang="en-US" sz="1200" u="none" strike="noStrike" dirty="0">
                          <a:effectLst/>
                        </a:rPr>
                        <a:t>: imports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3015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6,296.40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7,255.40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8,515.50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332914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          Balance 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-487.5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-609.3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-731.2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817049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 Balance </a:t>
                      </a:r>
                      <a:r>
                        <a:rPr lang="en-US" sz="1200" u="none" strike="noStrike" dirty="0">
                          <a:effectLst/>
                        </a:rPr>
                        <a:t>on Primary Income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-647.1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-1,144.70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-766.2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071129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          Balance on Secondary Income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211.9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358.8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275.9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27588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B. Capital Account, </a:t>
                      </a:r>
                      <a:r>
                        <a:rPr lang="en-US" sz="1200" b="1" u="none" strike="noStrike" dirty="0" err="1">
                          <a:effectLst/>
                        </a:rPr>
                        <a:t>n.i.e</a:t>
                      </a:r>
                      <a:r>
                        <a:rPr lang="en-US" sz="1200" b="1" u="none" strike="noStrike" dirty="0">
                          <a:effectLst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58.4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66.3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759382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C. Financial Account, </a:t>
                      </a:r>
                      <a:r>
                        <a:rPr lang="en-US" sz="1200" b="1" u="none" strike="noStrike" dirty="0" err="1">
                          <a:effectLst/>
                        </a:rPr>
                        <a:t>n.i.e</a:t>
                      </a:r>
                      <a:r>
                        <a:rPr lang="en-US" sz="1200" b="1" u="none" strike="noStrike" dirty="0">
                          <a:effectLst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-347.8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-364.2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-215.5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445774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D. Net Errors and Omissions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>
                          <a:effectLst/>
                        </a:rPr>
                        <a:t>24.7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>
                          <a:effectLst/>
                        </a:rPr>
                        <a:t>30.7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>
                          <a:effectLst/>
                        </a:rPr>
                        <a:t>38.1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498562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E. Overall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256.8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-18.3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387.8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028651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F. Reserves and Related Items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1507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-256.8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18.3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-387.8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112378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Reserve assets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3015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-325.6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-55.3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-449.2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470204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Credit and loans from the IMF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3015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-68.8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-73.6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-61.4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45013"/>
                  </a:ext>
                </a:extLst>
              </a:tr>
              <a:tr h="230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Exceptional financing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3015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60952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42654" y="6428601"/>
            <a:ext cx="1873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3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683752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Trade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Tensions and Macroeconomic Policy</a:t>
            </a:r>
            <a:b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591" y="2410084"/>
            <a:ext cx="8037725" cy="21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4261"/>
              </p:ext>
            </p:extLst>
          </p:nvPr>
        </p:nvGraphicFramePr>
        <p:xfrm>
          <a:off x="762000" y="1671638"/>
          <a:ext cx="7696200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60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683752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Trade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Tensions and Macroeconomic Policy</a:t>
            </a:r>
            <a:b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591" y="2410084"/>
            <a:ext cx="8037725" cy="21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393858"/>
              </p:ext>
            </p:extLst>
          </p:nvPr>
        </p:nvGraphicFramePr>
        <p:xfrm>
          <a:off x="860607" y="1742779"/>
          <a:ext cx="7292793" cy="420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45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683752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Trade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Tensions and Macroeconomic Policy</a:t>
            </a:r>
            <a:b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591" y="2410084"/>
            <a:ext cx="8037725" cy="21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74737"/>
              </p:ext>
            </p:extLst>
          </p:nvPr>
        </p:nvGraphicFramePr>
        <p:xfrm>
          <a:off x="457200" y="1516026"/>
          <a:ext cx="8135848" cy="486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5" imgW="5202000" imgH="3151080" progId="EViews.Workfile.2">
                  <p:embed/>
                </p:oleObj>
              </mc:Choice>
              <mc:Fallback>
                <p:oleObj r:id="rId5" imgW="5202000" imgH="3151080" progId="EViews.Workfile.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16026"/>
                        <a:ext cx="8135848" cy="4868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30387" y="1506517"/>
            <a:ext cx="506260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smtClean="0">
                <a:ea typeface="Times New Roman" panose="02020603050405020304" pitchFamily="18" charset="0"/>
              </a:rPr>
              <a:t>Supply </a:t>
            </a:r>
            <a:r>
              <a:rPr lang="en-US" sz="1600" b="1" dirty="0">
                <a:ea typeface="Times New Roman" panose="02020603050405020304" pitchFamily="18" charset="0"/>
              </a:rPr>
              <a:t>and </a:t>
            </a:r>
            <a:r>
              <a:rPr lang="en-US" sz="1600" b="1" dirty="0" smtClean="0">
                <a:ea typeface="Times New Roman" panose="02020603050405020304" pitchFamily="18" charset="0"/>
              </a:rPr>
              <a:t>Demand, 2017-2018 </a:t>
            </a:r>
            <a:r>
              <a:rPr lang="en-US" sz="1600" b="1" dirty="0">
                <a:ea typeface="Times New Roman" panose="02020603050405020304" pitchFamily="18" charset="0"/>
              </a:rPr>
              <a:t>(US$’million)</a:t>
            </a:r>
            <a:endParaRPr lang="en-US" sz="16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228600"/>
            <a:ext cx="8153400" cy="914400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chemeClr val="accent3">
                    <a:shade val="75000"/>
                  </a:schemeClr>
                </a:solidFill>
              </a:rPr>
              <a:t>Trade Tensions and Macroeconomic Policy</a:t>
            </a:r>
            <a:r>
              <a:rPr lang="en-US" sz="3600" b="1" dirty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3">
                    <a:shade val="75000"/>
                  </a:schemeClr>
                </a:solidFill>
              </a:rPr>
            </a:b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78196"/>
              </p:ext>
            </p:extLst>
          </p:nvPr>
        </p:nvGraphicFramePr>
        <p:xfrm>
          <a:off x="762000" y="1914669"/>
          <a:ext cx="7467600" cy="440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55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228600"/>
            <a:ext cx="8153400" cy="914400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chemeClr val="accent3">
                    <a:shade val="75000"/>
                  </a:schemeClr>
                </a:solidFill>
              </a:rPr>
              <a:t>Trade Tensions and Macroeconomic Policy</a:t>
            </a:r>
            <a:r>
              <a:rPr lang="en-US" sz="3600" b="1" dirty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3">
                    <a:shade val="75000"/>
                  </a:schemeClr>
                </a:solidFill>
              </a:rPr>
            </a:b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261898"/>
              </p:ext>
            </p:extLst>
          </p:nvPr>
        </p:nvGraphicFramePr>
        <p:xfrm>
          <a:off x="685800" y="1623134"/>
          <a:ext cx="7467600" cy="4244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47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400" b="1" dirty="0"/>
              <a:t>THANK YOU AND GOD BLESS…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84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 of Presentation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Key Messages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Economic Overview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Monetary Policy Framework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Trade Tensions and Macroeconomic Policy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Key Messages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Trade Tensions between USA and China impact the economy through trade and financial flows channels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Impact muted for now, but is potentially significant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Trade channel impact reflects impact on commodity prices and copper prices in particular. Copper price changes </a:t>
            </a:r>
            <a:r>
              <a:rPr lang="en-US" sz="2000" b="1" dirty="0" smtClean="0"/>
              <a:t>have implications for growth and inflation (through the exchange rate channel) given the dominance of the copper mining industry in Zambia</a:t>
            </a:r>
            <a:endParaRPr lang="en-US" sz="20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Financial flows channel reflects impact though FDI and Portfolio flows</a:t>
            </a:r>
            <a:endParaRPr lang="en-US" sz="20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Forward looking monetary policy framework if credible can help mitigate uncertainty arising from trade disputes.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 smtClean="0"/>
              <a:t>BoZ</a:t>
            </a:r>
            <a:r>
              <a:rPr lang="en-US" sz="2000" b="1" dirty="0" smtClean="0"/>
              <a:t> also has economic advisory role which provides an opportunity to influence growth policies of the Government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Price and financial system stability remain indispensable objectives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526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Economic Overview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Land Surface Area</a:t>
            </a:r>
            <a:r>
              <a:rPr lang="en-US" sz="2000" dirty="0"/>
              <a:t>: </a:t>
            </a:r>
            <a:r>
              <a:rPr lang="en-US" sz="2000" b="1" dirty="0"/>
              <a:t>752,614 sq km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Population Estimate</a:t>
            </a:r>
            <a:r>
              <a:rPr lang="en-US" sz="2000" dirty="0"/>
              <a:t>:</a:t>
            </a:r>
            <a:r>
              <a:rPr lang="en-US" sz="2000" b="1" dirty="0"/>
              <a:t> </a:t>
            </a:r>
            <a:r>
              <a:rPr lang="en-US" sz="2000" b="1" dirty="0" smtClean="0"/>
              <a:t>16.8 </a:t>
            </a:r>
            <a:r>
              <a:rPr lang="en-US" sz="2000" b="1" dirty="0"/>
              <a:t>million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Major sectors: </a:t>
            </a:r>
            <a:r>
              <a:rPr lang="en-US" sz="2000" b="1" dirty="0"/>
              <a:t>Mining, Agriculture, Energy, Manufacturing, </a:t>
            </a:r>
            <a:r>
              <a:rPr lang="en-US" sz="2000" b="1" dirty="0" smtClean="0"/>
              <a:t>Tourism</a:t>
            </a:r>
            <a:endParaRPr lang="en-US" sz="20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Major </a:t>
            </a:r>
            <a:r>
              <a:rPr lang="en-US" sz="2000" b="1" dirty="0" smtClean="0"/>
              <a:t>traditional and non-traditional (non-copper) exports</a:t>
            </a:r>
            <a:r>
              <a:rPr lang="en-US" sz="2000" b="1" dirty="0"/>
              <a:t>: Copper, </a:t>
            </a:r>
            <a:r>
              <a:rPr lang="en-US" sz="2000" b="1" dirty="0" smtClean="0"/>
              <a:t>copper wire, gemstones</a:t>
            </a:r>
            <a:r>
              <a:rPr lang="en-US" sz="2000" b="1" dirty="0"/>
              <a:t>, </a:t>
            </a:r>
            <a:r>
              <a:rPr lang="en-US" sz="2000" b="1" dirty="0" smtClean="0"/>
              <a:t>Cane sugar, tobacco, maize and maize seed, cement</a:t>
            </a:r>
            <a:endParaRPr lang="en-US" sz="20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GDP growth rate – </a:t>
            </a:r>
            <a:r>
              <a:rPr lang="en-US" sz="2000" b="1" dirty="0" smtClean="0"/>
              <a:t>3.7% (2018) (4.0% - 5 </a:t>
            </a:r>
            <a:r>
              <a:rPr lang="en-US" sz="2000" b="1" dirty="0"/>
              <a:t>year </a:t>
            </a:r>
            <a:r>
              <a:rPr lang="en-US" sz="2000" b="1" dirty="0" smtClean="0"/>
              <a:t>average; 6.0% - 10 year average)</a:t>
            </a:r>
            <a:endParaRPr lang="en-US" sz="20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GDP:</a:t>
            </a:r>
            <a:r>
              <a:rPr lang="en-US" sz="2000" dirty="0"/>
              <a:t> </a:t>
            </a:r>
            <a:r>
              <a:rPr lang="en-US" sz="2000" b="1" dirty="0"/>
              <a:t>US $</a:t>
            </a:r>
            <a:r>
              <a:rPr lang="en-US" sz="2000" b="1" dirty="0" smtClean="0"/>
              <a:t>26,733.8 </a:t>
            </a:r>
            <a:r>
              <a:rPr lang="en-US" sz="2000" b="1" dirty="0"/>
              <a:t>m (</a:t>
            </a:r>
            <a:r>
              <a:rPr lang="en-US" sz="2000" b="1" dirty="0" smtClean="0"/>
              <a:t>2018 preliminary) </a:t>
            </a:r>
            <a:endParaRPr lang="en-US" sz="20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GDP per Capita: US $</a:t>
            </a:r>
            <a:r>
              <a:rPr lang="en-US" sz="2000" b="1" dirty="0" smtClean="0"/>
              <a:t>1,583.8 </a:t>
            </a:r>
            <a:r>
              <a:rPr lang="en-US" sz="2000" b="1" dirty="0"/>
              <a:t>(2018 preliminary)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19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977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Economic Overview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990600" y="2004860"/>
          <a:ext cx="7391144" cy="44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276600" y="1635528"/>
            <a:ext cx="2895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Real GDP </a:t>
            </a:r>
            <a:r>
              <a:rPr lang="en-GB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Growth(Percent)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9802" y="6414568"/>
            <a:ext cx="281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Central Statistical</a:t>
            </a:r>
            <a:r>
              <a:rPr kumimoji="0" lang="en-GB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 Office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68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37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Economic Overview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The fiscal </a:t>
            </a:r>
            <a:r>
              <a:rPr lang="en-US" sz="2000" dirty="0" smtClean="0"/>
              <a:t>deficit is projected to narrow to 5.1% in 2021 from 7.6% in 2018 </a:t>
            </a:r>
            <a:br>
              <a:rPr lang="en-US" sz="2000" dirty="0" smtClean="0"/>
            </a:br>
            <a:r>
              <a:rPr lang="en-US" sz="2000" dirty="0" smtClean="0"/>
              <a:t> (7.8% in 2017)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71814" y="1467697"/>
            <a:ext cx="3495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Fiscal Balance (Percent of GDP)</a:t>
            </a:r>
            <a:endParaRPr lang="en-US" sz="1600" b="1" dirty="0"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33400" y="1837028"/>
          <a:ext cx="8077200" cy="456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48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313A-6E75-49F2-97F8-D1CEF3B6B9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01752" y="228599"/>
            <a:ext cx="8534400" cy="105638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Economic Overview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sz="1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712976" y="1795046"/>
            <a:ext cx="5297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  <a:cs typeface="Times New Roman" panose="02020603050405020304" pitchFamily="18" charset="0"/>
              </a:rPr>
              <a:t>Year-on-year </a:t>
            </a:r>
            <a:r>
              <a:rPr lang="en-US" sz="1600" b="1" dirty="0">
                <a:latin typeface="+mj-lt"/>
                <a:cs typeface="Times New Roman" panose="02020603050405020304" pitchFamily="18" charset="0"/>
              </a:rPr>
              <a:t>Inflation rate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60607" y="6384076"/>
            <a:ext cx="2161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+mn-cs"/>
              </a:rPr>
              <a:t>Source: Bank of Zambia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19" y="983827"/>
            <a:ext cx="457200" cy="4838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Chart 12"/>
          <p:cNvGraphicFramePr>
            <a:graphicFrameLocks noGrp="1"/>
          </p:cNvGraphicFramePr>
          <p:nvPr>
            <p:extLst/>
          </p:nvPr>
        </p:nvGraphicFramePr>
        <p:xfrm>
          <a:off x="381000" y="2040210"/>
          <a:ext cx="8418576" cy="418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493776" y="1408093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Inflation reverted </a:t>
            </a:r>
            <a:r>
              <a:rPr lang="en-US" sz="1400" b="1" dirty="0"/>
              <a:t>to the target band and closed the year at 7.9</a:t>
            </a:r>
            <a:r>
              <a:rPr lang="en-US" sz="1400" b="1" dirty="0" smtClean="0"/>
              <a:t>%. As of March 2019, inflation stood at 7.5%).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35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Current Monetary Policy Framework</a:t>
            </a:r>
            <a:endParaRPr lang="en-US" sz="32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71018"/>
            <a:ext cx="457200" cy="4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301752" y="1441116"/>
            <a:ext cx="872014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April 2012, the Bank changed its monetary policy framework from targeting quantities to prices</a:t>
            </a:r>
            <a:r>
              <a:rPr lang="en-US" sz="2000" dirty="0" smtClean="0"/>
              <a:t>. </a:t>
            </a:r>
            <a:r>
              <a:rPr lang="en-US" sz="2000" dirty="0"/>
              <a:t>The operational target of monetary policy changed from monetary aggregates to the overnight interbank rate. </a:t>
            </a:r>
            <a:endParaRPr lang="en-US" sz="2000" dirty="0" smtClean="0"/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Policy Rate was introduced </a:t>
            </a:r>
            <a:r>
              <a:rPr lang="en-US" sz="2000" dirty="0" smtClean="0"/>
              <a:t>as </a:t>
            </a:r>
            <a:r>
              <a:rPr lang="en-US" sz="2000" dirty="0"/>
              <a:t>a key interest rate to signal the monetary policy </a:t>
            </a:r>
            <a:r>
              <a:rPr lang="en-US" sz="2000" dirty="0" smtClean="0"/>
              <a:t>stance </a:t>
            </a:r>
            <a:r>
              <a:rPr lang="en-US" sz="2000" dirty="0"/>
              <a:t>in line with attainment of inflation target. </a:t>
            </a:r>
            <a:endParaRPr lang="en-US" sz="2000" dirty="0" smtClean="0"/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Policy </a:t>
            </a:r>
            <a:r>
              <a:rPr lang="en-US" sz="2000" dirty="0"/>
              <a:t>Rate is linked to the interbank rate, with defined upper and lower limits (corridor</a:t>
            </a:r>
            <a:r>
              <a:rPr lang="en-US" sz="2000" dirty="0" smtClean="0"/>
              <a:t>) within </a:t>
            </a:r>
            <a:r>
              <a:rPr lang="en-US" sz="2000" dirty="0"/>
              <a:t>which the overnight interbank rate is allowed to fluctuate in line with the inflation </a:t>
            </a:r>
            <a:r>
              <a:rPr lang="en-US" sz="2000" dirty="0" smtClean="0"/>
              <a:t>target</a:t>
            </a:r>
            <a:endParaRPr lang="en-US" sz="2000" dirty="0"/>
          </a:p>
          <a:p>
            <a:pPr marL="285750" lvl="1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Once Policy Rate is set, the Bank manages liquidity in the market </a:t>
            </a:r>
            <a:r>
              <a:rPr lang="en-US" sz="2000" dirty="0" smtClean="0"/>
              <a:t>through Open market operations to </a:t>
            </a:r>
            <a:r>
              <a:rPr lang="en-US" sz="2000" dirty="0"/>
              <a:t>ensure that the average interbank rate </a:t>
            </a:r>
            <a:r>
              <a:rPr lang="en-US" sz="2000" dirty="0" smtClean="0"/>
              <a:t>remains </a:t>
            </a:r>
            <a:r>
              <a:rPr lang="en-US" sz="2000" dirty="0"/>
              <a:t>within the corridor (see Chart on next slide).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Currently the corridor is +/- </a:t>
            </a:r>
            <a:r>
              <a:rPr lang="en-US" sz="2000" dirty="0"/>
              <a:t>one percentage points of the Policy Rate for the upper and lower bounds, respectively.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24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77072" cy="5026152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Adjustments </a:t>
            </a:r>
            <a:r>
              <a:rPr lang="en-US" sz="2000" dirty="0">
                <a:solidFill>
                  <a:prstClr val="black"/>
                </a:solidFill>
              </a:rPr>
              <a:t>to the Policy Rate </a:t>
            </a:r>
            <a:r>
              <a:rPr lang="en-US" sz="2000" dirty="0" smtClean="0">
                <a:solidFill>
                  <a:prstClr val="black"/>
                </a:solidFill>
              </a:rPr>
              <a:t>depend </a:t>
            </a:r>
            <a:r>
              <a:rPr lang="en-US" sz="2000" dirty="0">
                <a:solidFill>
                  <a:prstClr val="black"/>
                </a:solidFill>
              </a:rPr>
              <a:t>on prevailing </a:t>
            </a:r>
            <a:r>
              <a:rPr lang="en-US" sz="2000" dirty="0" smtClean="0">
                <a:solidFill>
                  <a:prstClr val="black"/>
                </a:solidFill>
              </a:rPr>
              <a:t>conditions, and should </a:t>
            </a:r>
            <a:r>
              <a:rPr lang="en-US" sz="2000" dirty="0">
                <a:solidFill>
                  <a:prstClr val="black"/>
                </a:solidFill>
              </a:rPr>
              <a:t>be consistent with achieving the inflation objective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Increase </a:t>
            </a:r>
            <a:r>
              <a:rPr lang="en-US" dirty="0">
                <a:solidFill>
                  <a:prstClr val="black"/>
                </a:solidFill>
              </a:rPr>
              <a:t>suggests tightening </a:t>
            </a:r>
            <a:r>
              <a:rPr lang="en-US" dirty="0" smtClean="0">
                <a:solidFill>
                  <a:prstClr val="black"/>
                </a:solidFill>
              </a:rPr>
              <a:t>of monetary policy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Decrease </a:t>
            </a:r>
            <a:r>
              <a:rPr lang="en-US" dirty="0">
                <a:solidFill>
                  <a:prstClr val="black"/>
                </a:solidFill>
              </a:rPr>
              <a:t>indicates </a:t>
            </a:r>
            <a:r>
              <a:rPr lang="en-US" dirty="0" smtClean="0">
                <a:solidFill>
                  <a:prstClr val="black"/>
                </a:solidFill>
              </a:rPr>
              <a:t>loosening of monetary policy</a:t>
            </a:r>
            <a:endParaRPr lang="en-US" dirty="0">
              <a:solidFill>
                <a:prstClr val="black"/>
              </a:solidFill>
            </a:endParaRPr>
          </a:p>
          <a:p>
            <a:pPr marL="274320" lvl="2" indent="-27432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85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Changes </a:t>
            </a:r>
            <a:r>
              <a:rPr lang="en-US" dirty="0">
                <a:solidFill>
                  <a:prstClr val="black"/>
                </a:solidFill>
              </a:rPr>
              <a:t>in the policy rate are </a:t>
            </a:r>
            <a:r>
              <a:rPr lang="en-US" dirty="0" smtClean="0">
                <a:solidFill>
                  <a:prstClr val="black"/>
                </a:solidFill>
              </a:rPr>
              <a:t>guided </a:t>
            </a:r>
            <a:r>
              <a:rPr lang="en-US" dirty="0">
                <a:solidFill>
                  <a:prstClr val="black"/>
                </a:solidFill>
              </a:rPr>
              <a:t>by inflation </a:t>
            </a:r>
            <a:r>
              <a:rPr lang="en-US" dirty="0" smtClean="0">
                <a:solidFill>
                  <a:prstClr val="black"/>
                </a:solidFill>
              </a:rPr>
              <a:t>forecasts and a</a:t>
            </a:r>
            <a:r>
              <a:rPr lang="en-US" dirty="0" smtClean="0"/>
              <a:t> comprehensive set of economic indicators that inform short and medium-term risks to price stability. These include expected inflation, output gap, money supply, interest rates, exchange rate, foreign prices, and commodity prices. </a:t>
            </a:r>
          </a:p>
          <a:p>
            <a:pPr marL="274320" lvl="2" indent="-27432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85000"/>
              <a:buFont typeface="Arial" panose="020B0604020202020204" pitchFamily="34" charset="0"/>
              <a:buChar char="•"/>
            </a:pPr>
            <a:r>
              <a:rPr lang="en-US" dirty="0" smtClean="0"/>
              <a:t>The BoZ Inflation Forecasting Group (IFG) undertakes the forecasts.</a:t>
            </a:r>
          </a:p>
          <a:p>
            <a:pPr marL="274320" lvl="2" indent="-27432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85000"/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ensures that monetary policy does not overlook important information relevant for assessing future inflation trends.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Current Monetary Policy Framework (cont’d)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71018"/>
            <a:ext cx="457200" cy="48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2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1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20042</TotalTime>
  <Words>909</Words>
  <Application>Microsoft Office PowerPoint</Application>
  <PresentationFormat>On-screen Show (4:3)</PresentationFormat>
  <Paragraphs>201</Paragraphs>
  <Slides>19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</vt:lpstr>
      <vt:lpstr>Georgia</vt:lpstr>
      <vt:lpstr>Tahoma</vt:lpstr>
      <vt:lpstr>Times New Roman</vt:lpstr>
      <vt:lpstr>Wingdings</vt:lpstr>
      <vt:lpstr>Wingdings 2</vt:lpstr>
      <vt:lpstr>Civic</vt:lpstr>
      <vt:lpstr>EViews.Workfile.2</vt:lpstr>
      <vt:lpstr>PowerPoint Presentation</vt:lpstr>
      <vt:lpstr>Outline of Presentation</vt:lpstr>
      <vt:lpstr>Key Messages</vt:lpstr>
      <vt:lpstr>Economic Overview</vt:lpstr>
      <vt:lpstr>Economic Overview </vt:lpstr>
      <vt:lpstr>Economic Overview The fiscal deficit is projected to narrow to 5.1% in 2021 from 7.6% in 2018   (7.8% in 2017)</vt:lpstr>
      <vt:lpstr>Economic Overview </vt:lpstr>
      <vt:lpstr>Current Monetary Policy Framework</vt:lpstr>
      <vt:lpstr>Current Monetary Policy Framework (cont’d)</vt:lpstr>
      <vt:lpstr>Current Monetary Policy Framework (cont’d) </vt:lpstr>
      <vt:lpstr>Current monetary Policy Framework </vt:lpstr>
      <vt:lpstr>Current Monetary Policy Framework (cont’d)</vt:lpstr>
      <vt:lpstr>      </vt:lpstr>
      <vt:lpstr>Trade Tensions and Macroeconomic Policy </vt:lpstr>
      <vt:lpstr>Trade Tensions and Macroeconomic Policy </vt:lpstr>
      <vt:lpstr>Trade Tensions and Macroeconomic Policy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Chipimo</dc:creator>
  <cp:lastModifiedBy>Francis Chipimo</cp:lastModifiedBy>
  <cp:revision>1614</cp:revision>
  <cp:lastPrinted>2019-04-04T14:22:44Z</cp:lastPrinted>
  <dcterms:created xsi:type="dcterms:W3CDTF">2014-06-23T10:20:59Z</dcterms:created>
  <dcterms:modified xsi:type="dcterms:W3CDTF">2019-05-06T10:16:05Z</dcterms:modified>
</cp:coreProperties>
</file>